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7886700" cy="10172700"/>
  <p:notesSz cx="7886700" cy="10172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62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1502" y="3153537"/>
            <a:ext cx="6703695" cy="2136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83005" y="5696712"/>
            <a:ext cx="5520690" cy="2543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7F7F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610"/>
              </a:lnSpc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BA2F4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7F7F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610"/>
              </a:lnSpc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BA2F4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4335" y="2339721"/>
            <a:ext cx="3430714" cy="6713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61650" y="2339721"/>
            <a:ext cx="3430714" cy="6713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7F7F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610"/>
              </a:lnSpc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BA2F4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7F7F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610"/>
              </a:lnSpc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7F7F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610"/>
              </a:lnSpc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3622" y="734887"/>
            <a:ext cx="2399454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BA2F4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743" y="3263900"/>
            <a:ext cx="6607175" cy="3270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81478" y="9460611"/>
            <a:ext cx="2523744" cy="508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94335" y="9460611"/>
            <a:ext cx="1813941" cy="508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4256" y="9859606"/>
            <a:ext cx="330834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F7F7F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610"/>
              </a:lnSpc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  <p:pic>
        <p:nvPicPr>
          <p:cNvPr id="7" name="Google Shape;18;p10"/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7171918" y="60972"/>
            <a:ext cx="650488" cy="6400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25.png"/><Relationship Id="rId18" Type="http://schemas.openxmlformats.org/officeDocument/2006/relationships/image" Target="../media/image128.png"/><Relationship Id="rId26" Type="http://schemas.openxmlformats.org/officeDocument/2006/relationships/image" Target="../media/image224.png"/><Relationship Id="rId3" Type="http://schemas.openxmlformats.org/officeDocument/2006/relationships/image" Target="../media/image41.png"/><Relationship Id="rId21" Type="http://schemas.openxmlformats.org/officeDocument/2006/relationships/image" Target="../media/image219.png"/><Relationship Id="rId34" Type="http://schemas.openxmlformats.org/officeDocument/2006/relationships/image" Target="../media/image1.pn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17" Type="http://schemas.openxmlformats.org/officeDocument/2006/relationships/image" Target="../media/image217.png"/><Relationship Id="rId25" Type="http://schemas.openxmlformats.org/officeDocument/2006/relationships/image" Target="../media/image223.png"/><Relationship Id="rId33" Type="http://schemas.openxmlformats.org/officeDocument/2006/relationships/image" Target="../media/image150.png"/><Relationship Id="rId2" Type="http://schemas.openxmlformats.org/officeDocument/2006/relationships/image" Target="../media/image119.png"/><Relationship Id="rId16" Type="http://schemas.openxmlformats.org/officeDocument/2006/relationships/image" Target="../media/image216.png"/><Relationship Id="rId20" Type="http://schemas.openxmlformats.org/officeDocument/2006/relationships/image" Target="../media/image218.png"/><Relationship Id="rId29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215.png"/><Relationship Id="rId24" Type="http://schemas.openxmlformats.org/officeDocument/2006/relationships/image" Target="../media/image222.png"/><Relationship Id="rId32" Type="http://schemas.openxmlformats.org/officeDocument/2006/relationships/image" Target="../media/image230.png"/><Relationship Id="rId5" Type="http://schemas.openxmlformats.org/officeDocument/2006/relationships/image" Target="../media/image120.png"/><Relationship Id="rId15" Type="http://schemas.openxmlformats.org/officeDocument/2006/relationships/image" Target="../media/image84.png"/><Relationship Id="rId23" Type="http://schemas.openxmlformats.org/officeDocument/2006/relationships/image" Target="../media/image221.png"/><Relationship Id="rId28" Type="http://schemas.openxmlformats.org/officeDocument/2006/relationships/image" Target="../media/image226.png"/><Relationship Id="rId10" Type="http://schemas.openxmlformats.org/officeDocument/2006/relationships/image" Target="../media/image214.png"/><Relationship Id="rId19" Type="http://schemas.openxmlformats.org/officeDocument/2006/relationships/image" Target="../media/image88.png"/><Relationship Id="rId31" Type="http://schemas.openxmlformats.org/officeDocument/2006/relationships/image" Target="../media/image229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14" Type="http://schemas.openxmlformats.org/officeDocument/2006/relationships/image" Target="../media/image54.jpg"/><Relationship Id="rId22" Type="http://schemas.openxmlformats.org/officeDocument/2006/relationships/image" Target="../media/image220.png"/><Relationship Id="rId27" Type="http://schemas.openxmlformats.org/officeDocument/2006/relationships/image" Target="../media/image225.png"/><Relationship Id="rId30" Type="http://schemas.openxmlformats.org/officeDocument/2006/relationships/image" Target="../media/image22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5.png"/><Relationship Id="rId18" Type="http://schemas.openxmlformats.org/officeDocument/2006/relationships/image" Target="../media/image84.png"/><Relationship Id="rId26" Type="http://schemas.openxmlformats.org/officeDocument/2006/relationships/image" Target="../media/image224.png"/><Relationship Id="rId39" Type="http://schemas.openxmlformats.org/officeDocument/2006/relationships/image" Target="../media/image251.png"/><Relationship Id="rId21" Type="http://schemas.openxmlformats.org/officeDocument/2006/relationships/image" Target="../media/image218.png"/><Relationship Id="rId34" Type="http://schemas.openxmlformats.org/officeDocument/2006/relationships/image" Target="../media/image246.png"/><Relationship Id="rId42" Type="http://schemas.openxmlformats.org/officeDocument/2006/relationships/image" Target="../media/image254.png"/><Relationship Id="rId47" Type="http://schemas.openxmlformats.org/officeDocument/2006/relationships/image" Target="../media/image259.png"/><Relationship Id="rId50" Type="http://schemas.openxmlformats.org/officeDocument/2006/relationships/image" Target="../media/image262.png"/><Relationship Id="rId55" Type="http://schemas.openxmlformats.org/officeDocument/2006/relationships/image" Target="../media/image267.png"/><Relationship Id="rId63" Type="http://schemas.openxmlformats.org/officeDocument/2006/relationships/image" Target="../media/image39.png"/><Relationship Id="rId7" Type="http://schemas.openxmlformats.org/officeDocument/2006/relationships/image" Target="../media/image121.png"/><Relationship Id="rId2" Type="http://schemas.openxmlformats.org/officeDocument/2006/relationships/image" Target="../media/image119.png"/><Relationship Id="rId16" Type="http://schemas.openxmlformats.org/officeDocument/2006/relationships/image" Target="../media/image125.png"/><Relationship Id="rId20" Type="http://schemas.openxmlformats.org/officeDocument/2006/relationships/image" Target="../media/image88.png"/><Relationship Id="rId29" Type="http://schemas.openxmlformats.org/officeDocument/2006/relationships/image" Target="../media/image241.png"/><Relationship Id="rId41" Type="http://schemas.openxmlformats.org/officeDocument/2006/relationships/image" Target="../media/image253.png"/><Relationship Id="rId54" Type="http://schemas.openxmlformats.org/officeDocument/2006/relationships/image" Target="../media/image266.png"/><Relationship Id="rId62" Type="http://schemas.openxmlformats.org/officeDocument/2006/relationships/image" Target="../media/image2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233.png"/><Relationship Id="rId24" Type="http://schemas.openxmlformats.org/officeDocument/2006/relationships/image" Target="../media/image239.png"/><Relationship Id="rId32" Type="http://schemas.openxmlformats.org/officeDocument/2006/relationships/image" Target="../media/image244.png"/><Relationship Id="rId37" Type="http://schemas.openxmlformats.org/officeDocument/2006/relationships/image" Target="../media/image249.png"/><Relationship Id="rId40" Type="http://schemas.openxmlformats.org/officeDocument/2006/relationships/image" Target="../media/image252.png"/><Relationship Id="rId45" Type="http://schemas.openxmlformats.org/officeDocument/2006/relationships/image" Target="../media/image257.png"/><Relationship Id="rId53" Type="http://schemas.openxmlformats.org/officeDocument/2006/relationships/image" Target="../media/image265.png"/><Relationship Id="rId58" Type="http://schemas.openxmlformats.org/officeDocument/2006/relationships/image" Target="../media/image270.png"/><Relationship Id="rId5" Type="http://schemas.openxmlformats.org/officeDocument/2006/relationships/image" Target="../media/image120.png"/><Relationship Id="rId15" Type="http://schemas.openxmlformats.org/officeDocument/2006/relationships/image" Target="../media/image236.png"/><Relationship Id="rId23" Type="http://schemas.openxmlformats.org/officeDocument/2006/relationships/image" Target="../media/image238.png"/><Relationship Id="rId28" Type="http://schemas.openxmlformats.org/officeDocument/2006/relationships/image" Target="../media/image240.png"/><Relationship Id="rId36" Type="http://schemas.openxmlformats.org/officeDocument/2006/relationships/image" Target="../media/image248.png"/><Relationship Id="rId49" Type="http://schemas.openxmlformats.org/officeDocument/2006/relationships/image" Target="../media/image261.png"/><Relationship Id="rId57" Type="http://schemas.openxmlformats.org/officeDocument/2006/relationships/image" Target="../media/image269.png"/><Relationship Id="rId61" Type="http://schemas.openxmlformats.org/officeDocument/2006/relationships/image" Target="../media/image273.png"/><Relationship Id="rId10" Type="http://schemas.openxmlformats.org/officeDocument/2006/relationships/image" Target="../media/image214.png"/><Relationship Id="rId19" Type="http://schemas.openxmlformats.org/officeDocument/2006/relationships/image" Target="../media/image128.png"/><Relationship Id="rId31" Type="http://schemas.openxmlformats.org/officeDocument/2006/relationships/image" Target="../media/image243.png"/><Relationship Id="rId44" Type="http://schemas.openxmlformats.org/officeDocument/2006/relationships/image" Target="../media/image256.png"/><Relationship Id="rId52" Type="http://schemas.openxmlformats.org/officeDocument/2006/relationships/image" Target="../media/image264.png"/><Relationship Id="rId60" Type="http://schemas.openxmlformats.org/officeDocument/2006/relationships/image" Target="../media/image272.png"/><Relationship Id="rId4" Type="http://schemas.openxmlformats.org/officeDocument/2006/relationships/image" Target="../media/image231.png"/><Relationship Id="rId9" Type="http://schemas.openxmlformats.org/officeDocument/2006/relationships/image" Target="../media/image48.png"/><Relationship Id="rId14" Type="http://schemas.openxmlformats.org/officeDocument/2006/relationships/image" Target="../media/image124.png"/><Relationship Id="rId22" Type="http://schemas.openxmlformats.org/officeDocument/2006/relationships/image" Target="../media/image237.png"/><Relationship Id="rId27" Type="http://schemas.openxmlformats.org/officeDocument/2006/relationships/image" Target="../media/image225.png"/><Relationship Id="rId30" Type="http://schemas.openxmlformats.org/officeDocument/2006/relationships/image" Target="../media/image242.png"/><Relationship Id="rId35" Type="http://schemas.openxmlformats.org/officeDocument/2006/relationships/image" Target="../media/image247.png"/><Relationship Id="rId43" Type="http://schemas.openxmlformats.org/officeDocument/2006/relationships/image" Target="../media/image255.png"/><Relationship Id="rId48" Type="http://schemas.openxmlformats.org/officeDocument/2006/relationships/image" Target="../media/image260.png"/><Relationship Id="rId56" Type="http://schemas.openxmlformats.org/officeDocument/2006/relationships/image" Target="../media/image268.png"/><Relationship Id="rId8" Type="http://schemas.openxmlformats.org/officeDocument/2006/relationships/image" Target="../media/image232.png"/><Relationship Id="rId51" Type="http://schemas.openxmlformats.org/officeDocument/2006/relationships/image" Target="../media/image263.png"/><Relationship Id="rId3" Type="http://schemas.openxmlformats.org/officeDocument/2006/relationships/image" Target="../media/image41.png"/><Relationship Id="rId12" Type="http://schemas.openxmlformats.org/officeDocument/2006/relationships/image" Target="../media/image234.png"/><Relationship Id="rId17" Type="http://schemas.openxmlformats.org/officeDocument/2006/relationships/image" Target="../media/image54.jpg"/><Relationship Id="rId25" Type="http://schemas.openxmlformats.org/officeDocument/2006/relationships/image" Target="../media/image223.png"/><Relationship Id="rId33" Type="http://schemas.openxmlformats.org/officeDocument/2006/relationships/image" Target="../media/image245.png"/><Relationship Id="rId38" Type="http://schemas.openxmlformats.org/officeDocument/2006/relationships/image" Target="../media/image250.png"/><Relationship Id="rId46" Type="http://schemas.openxmlformats.org/officeDocument/2006/relationships/image" Target="../media/image258.png"/><Relationship Id="rId59" Type="http://schemas.openxmlformats.org/officeDocument/2006/relationships/image" Target="../media/image2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jpg"/><Relationship Id="rId15" Type="http://schemas.openxmlformats.org/officeDocument/2006/relationships/image" Target="../media/image1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6.jp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295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0.png"/><Relationship Id="rId11" Type="http://schemas.openxmlformats.org/officeDocument/2006/relationships/image" Target="../media/image294.png"/><Relationship Id="rId5" Type="http://schemas.openxmlformats.org/officeDocument/2006/relationships/image" Target="../media/image47.jpg"/><Relationship Id="rId10" Type="http://schemas.openxmlformats.org/officeDocument/2006/relationships/image" Target="../media/image293.png"/><Relationship Id="rId4" Type="http://schemas.openxmlformats.org/officeDocument/2006/relationships/image" Target="../media/image289.png"/><Relationship Id="rId9" Type="http://schemas.openxmlformats.org/officeDocument/2006/relationships/image" Target="../media/image292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image" Target="../media/image51.png"/><Relationship Id="rId18" Type="http://schemas.openxmlformats.org/officeDocument/2006/relationships/image" Target="../media/image128.png"/><Relationship Id="rId26" Type="http://schemas.openxmlformats.org/officeDocument/2006/relationships/image" Target="../media/image309.png"/><Relationship Id="rId3" Type="http://schemas.openxmlformats.org/officeDocument/2006/relationships/image" Target="../media/image41.png"/><Relationship Id="rId21" Type="http://schemas.openxmlformats.org/officeDocument/2006/relationships/image" Target="../media/image304.png"/><Relationship Id="rId34" Type="http://schemas.openxmlformats.org/officeDocument/2006/relationships/image" Target="../media/image317.png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17" Type="http://schemas.openxmlformats.org/officeDocument/2006/relationships/image" Target="../media/image302.png"/><Relationship Id="rId25" Type="http://schemas.openxmlformats.org/officeDocument/2006/relationships/image" Target="../media/image308.png"/><Relationship Id="rId33" Type="http://schemas.openxmlformats.org/officeDocument/2006/relationships/image" Target="../media/image316.png"/><Relationship Id="rId38" Type="http://schemas.openxmlformats.org/officeDocument/2006/relationships/image" Target="../media/image1.png"/><Relationship Id="rId2" Type="http://schemas.openxmlformats.org/officeDocument/2006/relationships/image" Target="../media/image297.png"/><Relationship Id="rId16" Type="http://schemas.openxmlformats.org/officeDocument/2006/relationships/image" Target="../media/image55.png"/><Relationship Id="rId20" Type="http://schemas.openxmlformats.org/officeDocument/2006/relationships/image" Target="../media/image303.png"/><Relationship Id="rId29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00.png"/><Relationship Id="rId24" Type="http://schemas.openxmlformats.org/officeDocument/2006/relationships/image" Target="../media/image307.png"/><Relationship Id="rId32" Type="http://schemas.openxmlformats.org/officeDocument/2006/relationships/image" Target="../media/image315.png"/><Relationship Id="rId37" Type="http://schemas.openxmlformats.org/officeDocument/2006/relationships/image" Target="../media/image320.png"/><Relationship Id="rId5" Type="http://schemas.openxmlformats.org/officeDocument/2006/relationships/image" Target="../media/image298.png"/><Relationship Id="rId15" Type="http://schemas.openxmlformats.org/officeDocument/2006/relationships/image" Target="../media/image54.jpg"/><Relationship Id="rId23" Type="http://schemas.openxmlformats.org/officeDocument/2006/relationships/image" Target="../media/image306.png"/><Relationship Id="rId28" Type="http://schemas.openxmlformats.org/officeDocument/2006/relationships/image" Target="../media/image311.png"/><Relationship Id="rId36" Type="http://schemas.openxmlformats.org/officeDocument/2006/relationships/image" Target="../media/image319.png"/><Relationship Id="rId10" Type="http://schemas.openxmlformats.org/officeDocument/2006/relationships/image" Target="../media/image48.png"/><Relationship Id="rId19" Type="http://schemas.openxmlformats.org/officeDocument/2006/relationships/image" Target="../media/image59.png"/><Relationship Id="rId31" Type="http://schemas.openxmlformats.org/officeDocument/2006/relationships/image" Target="../media/image314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301.png"/><Relationship Id="rId22" Type="http://schemas.openxmlformats.org/officeDocument/2006/relationships/image" Target="../media/image305.png"/><Relationship Id="rId27" Type="http://schemas.openxmlformats.org/officeDocument/2006/relationships/image" Target="../media/image310.png"/><Relationship Id="rId30" Type="http://schemas.openxmlformats.org/officeDocument/2006/relationships/image" Target="../media/image313.png"/><Relationship Id="rId35" Type="http://schemas.openxmlformats.org/officeDocument/2006/relationships/image" Target="../media/image3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jpg"/><Relationship Id="rId13" Type="http://schemas.openxmlformats.org/officeDocument/2006/relationships/image" Target="../media/image329.png"/><Relationship Id="rId18" Type="http://schemas.openxmlformats.org/officeDocument/2006/relationships/image" Target="../media/image331.jpg"/><Relationship Id="rId26" Type="http://schemas.openxmlformats.org/officeDocument/2006/relationships/image" Target="../media/image337.png"/><Relationship Id="rId39" Type="http://schemas.openxmlformats.org/officeDocument/2006/relationships/image" Target="../media/image346.png"/><Relationship Id="rId3" Type="http://schemas.openxmlformats.org/officeDocument/2006/relationships/image" Target="../media/image321.png"/><Relationship Id="rId21" Type="http://schemas.openxmlformats.org/officeDocument/2006/relationships/image" Target="../media/image334.png"/><Relationship Id="rId34" Type="http://schemas.openxmlformats.org/officeDocument/2006/relationships/image" Target="../media/image341.png"/><Relationship Id="rId7" Type="http://schemas.openxmlformats.org/officeDocument/2006/relationships/image" Target="../media/image324.png"/><Relationship Id="rId12" Type="http://schemas.openxmlformats.org/officeDocument/2006/relationships/image" Target="../media/image328.png"/><Relationship Id="rId17" Type="http://schemas.openxmlformats.org/officeDocument/2006/relationships/image" Target="../media/image125.png"/><Relationship Id="rId25" Type="http://schemas.openxmlformats.org/officeDocument/2006/relationships/image" Target="../media/image238.png"/><Relationship Id="rId33" Type="http://schemas.openxmlformats.org/officeDocument/2006/relationships/image" Target="../media/image340.png"/><Relationship Id="rId38" Type="http://schemas.openxmlformats.org/officeDocument/2006/relationships/image" Target="../media/image345.png"/><Relationship Id="rId2" Type="http://schemas.openxmlformats.org/officeDocument/2006/relationships/image" Target="../media/image119.png"/><Relationship Id="rId16" Type="http://schemas.openxmlformats.org/officeDocument/2006/relationships/image" Target="../media/image330.jpg"/><Relationship Id="rId20" Type="http://schemas.openxmlformats.org/officeDocument/2006/relationships/image" Target="../media/image333.png"/><Relationship Id="rId29" Type="http://schemas.openxmlformats.org/officeDocument/2006/relationships/image" Target="../media/image225.png"/><Relationship Id="rId41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27.png"/><Relationship Id="rId24" Type="http://schemas.openxmlformats.org/officeDocument/2006/relationships/image" Target="../media/image336.png"/><Relationship Id="rId32" Type="http://schemas.openxmlformats.org/officeDocument/2006/relationships/image" Target="../media/image339.png"/><Relationship Id="rId37" Type="http://schemas.openxmlformats.org/officeDocument/2006/relationships/image" Target="../media/image344.png"/><Relationship Id="rId40" Type="http://schemas.openxmlformats.org/officeDocument/2006/relationships/image" Target="../media/image347.png"/><Relationship Id="rId5" Type="http://schemas.openxmlformats.org/officeDocument/2006/relationships/image" Target="../media/image322.png"/><Relationship Id="rId15" Type="http://schemas.openxmlformats.org/officeDocument/2006/relationships/image" Target="../media/image124.png"/><Relationship Id="rId23" Type="http://schemas.openxmlformats.org/officeDocument/2006/relationships/image" Target="../media/image218.png"/><Relationship Id="rId28" Type="http://schemas.openxmlformats.org/officeDocument/2006/relationships/image" Target="../media/image224.png"/><Relationship Id="rId36" Type="http://schemas.openxmlformats.org/officeDocument/2006/relationships/image" Target="../media/image343.png"/><Relationship Id="rId10" Type="http://schemas.openxmlformats.org/officeDocument/2006/relationships/image" Target="../media/image47.jpg"/><Relationship Id="rId19" Type="http://schemas.openxmlformats.org/officeDocument/2006/relationships/image" Target="../media/image332.png"/><Relationship Id="rId31" Type="http://schemas.openxmlformats.org/officeDocument/2006/relationships/image" Target="../media/image338.png"/><Relationship Id="rId4" Type="http://schemas.openxmlformats.org/officeDocument/2006/relationships/image" Target="../media/image42.png"/><Relationship Id="rId9" Type="http://schemas.openxmlformats.org/officeDocument/2006/relationships/image" Target="../media/image326.png"/><Relationship Id="rId14" Type="http://schemas.openxmlformats.org/officeDocument/2006/relationships/image" Target="../media/image51.png"/><Relationship Id="rId22" Type="http://schemas.openxmlformats.org/officeDocument/2006/relationships/image" Target="../media/image335.png"/><Relationship Id="rId27" Type="http://schemas.openxmlformats.org/officeDocument/2006/relationships/image" Target="../media/image223.png"/><Relationship Id="rId30" Type="http://schemas.openxmlformats.org/officeDocument/2006/relationships/image" Target="../media/image240.png"/><Relationship Id="rId35" Type="http://schemas.openxmlformats.org/officeDocument/2006/relationships/image" Target="../media/image3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25.png"/><Relationship Id="rId18" Type="http://schemas.openxmlformats.org/officeDocument/2006/relationships/image" Target="../media/image88.png"/><Relationship Id="rId26" Type="http://schemas.openxmlformats.org/officeDocument/2006/relationships/image" Target="../media/image225.png"/><Relationship Id="rId3" Type="http://schemas.openxmlformats.org/officeDocument/2006/relationships/image" Target="../media/image41.png"/><Relationship Id="rId21" Type="http://schemas.openxmlformats.org/officeDocument/2006/relationships/image" Target="../media/image352.png"/><Relationship Id="rId34" Type="http://schemas.openxmlformats.org/officeDocument/2006/relationships/image" Target="../media/image361.jp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17" Type="http://schemas.openxmlformats.org/officeDocument/2006/relationships/image" Target="../media/image128.png"/><Relationship Id="rId25" Type="http://schemas.openxmlformats.org/officeDocument/2006/relationships/image" Target="../media/image224.png"/><Relationship Id="rId33" Type="http://schemas.openxmlformats.org/officeDocument/2006/relationships/image" Target="../media/image360.png"/><Relationship Id="rId2" Type="http://schemas.openxmlformats.org/officeDocument/2006/relationships/image" Target="../media/image119.png"/><Relationship Id="rId16" Type="http://schemas.openxmlformats.org/officeDocument/2006/relationships/image" Target="../media/image350.png"/><Relationship Id="rId20" Type="http://schemas.openxmlformats.org/officeDocument/2006/relationships/image" Target="../media/image351.png"/><Relationship Id="rId29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1.png"/><Relationship Id="rId24" Type="http://schemas.openxmlformats.org/officeDocument/2006/relationships/image" Target="../media/image223.png"/><Relationship Id="rId32" Type="http://schemas.openxmlformats.org/officeDocument/2006/relationships/image" Target="../media/image359.png"/><Relationship Id="rId5" Type="http://schemas.openxmlformats.org/officeDocument/2006/relationships/image" Target="../media/image120.png"/><Relationship Id="rId15" Type="http://schemas.openxmlformats.org/officeDocument/2006/relationships/image" Target="../media/image84.png"/><Relationship Id="rId23" Type="http://schemas.openxmlformats.org/officeDocument/2006/relationships/image" Target="../media/image354.png"/><Relationship Id="rId28" Type="http://schemas.openxmlformats.org/officeDocument/2006/relationships/image" Target="../media/image355.png"/><Relationship Id="rId10" Type="http://schemas.openxmlformats.org/officeDocument/2006/relationships/image" Target="../media/image349.png"/><Relationship Id="rId19" Type="http://schemas.openxmlformats.org/officeDocument/2006/relationships/image" Target="../media/image218.png"/><Relationship Id="rId31" Type="http://schemas.openxmlformats.org/officeDocument/2006/relationships/image" Target="../media/image358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14" Type="http://schemas.openxmlformats.org/officeDocument/2006/relationships/image" Target="../media/image54.jpg"/><Relationship Id="rId22" Type="http://schemas.openxmlformats.org/officeDocument/2006/relationships/image" Target="../media/image353.png"/><Relationship Id="rId27" Type="http://schemas.openxmlformats.org/officeDocument/2006/relationships/image" Target="../media/image240.png"/><Relationship Id="rId30" Type="http://schemas.openxmlformats.org/officeDocument/2006/relationships/image" Target="../media/image357.png"/><Relationship Id="rId35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25.png"/><Relationship Id="rId18" Type="http://schemas.openxmlformats.org/officeDocument/2006/relationships/image" Target="../media/image128.png"/><Relationship Id="rId26" Type="http://schemas.openxmlformats.org/officeDocument/2006/relationships/image" Target="../media/image223.png"/><Relationship Id="rId3" Type="http://schemas.openxmlformats.org/officeDocument/2006/relationships/image" Target="../media/image41.png"/><Relationship Id="rId21" Type="http://schemas.openxmlformats.org/officeDocument/2006/relationships/image" Target="../media/image365.png"/><Relationship Id="rId34" Type="http://schemas.openxmlformats.org/officeDocument/2006/relationships/image" Target="../media/image196.pn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17" Type="http://schemas.openxmlformats.org/officeDocument/2006/relationships/image" Target="../media/image364.png"/><Relationship Id="rId25" Type="http://schemas.openxmlformats.org/officeDocument/2006/relationships/image" Target="../media/image368.png"/><Relationship Id="rId33" Type="http://schemas.openxmlformats.org/officeDocument/2006/relationships/image" Target="../media/image373.jpg"/><Relationship Id="rId2" Type="http://schemas.openxmlformats.org/officeDocument/2006/relationships/image" Target="../media/image119.png"/><Relationship Id="rId16" Type="http://schemas.openxmlformats.org/officeDocument/2006/relationships/image" Target="../media/image363.png"/><Relationship Id="rId20" Type="http://schemas.openxmlformats.org/officeDocument/2006/relationships/image" Target="../media/image218.png"/><Relationship Id="rId29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362.png"/><Relationship Id="rId24" Type="http://schemas.openxmlformats.org/officeDocument/2006/relationships/image" Target="../media/image367.png"/><Relationship Id="rId32" Type="http://schemas.openxmlformats.org/officeDocument/2006/relationships/image" Target="../media/image372.png"/><Relationship Id="rId5" Type="http://schemas.openxmlformats.org/officeDocument/2006/relationships/image" Target="../media/image120.png"/><Relationship Id="rId15" Type="http://schemas.openxmlformats.org/officeDocument/2006/relationships/image" Target="../media/image84.png"/><Relationship Id="rId23" Type="http://schemas.openxmlformats.org/officeDocument/2006/relationships/image" Target="../media/image366.png"/><Relationship Id="rId28" Type="http://schemas.openxmlformats.org/officeDocument/2006/relationships/image" Target="../media/image225.png"/><Relationship Id="rId10" Type="http://schemas.openxmlformats.org/officeDocument/2006/relationships/image" Target="../media/image349.png"/><Relationship Id="rId19" Type="http://schemas.openxmlformats.org/officeDocument/2006/relationships/image" Target="../media/image88.png"/><Relationship Id="rId31" Type="http://schemas.openxmlformats.org/officeDocument/2006/relationships/image" Target="../media/image371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14" Type="http://schemas.openxmlformats.org/officeDocument/2006/relationships/image" Target="../media/image54.jpg"/><Relationship Id="rId22" Type="http://schemas.openxmlformats.org/officeDocument/2006/relationships/image" Target="../media/image238.png"/><Relationship Id="rId27" Type="http://schemas.openxmlformats.org/officeDocument/2006/relationships/image" Target="../media/image224.png"/><Relationship Id="rId30" Type="http://schemas.openxmlformats.org/officeDocument/2006/relationships/image" Target="../media/image370.png"/><Relationship Id="rId35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25.png"/><Relationship Id="rId18" Type="http://schemas.openxmlformats.org/officeDocument/2006/relationships/image" Target="../media/image88.png"/><Relationship Id="rId26" Type="http://schemas.openxmlformats.org/officeDocument/2006/relationships/image" Target="../media/image377.png"/><Relationship Id="rId3" Type="http://schemas.openxmlformats.org/officeDocument/2006/relationships/image" Target="../media/image41.png"/><Relationship Id="rId21" Type="http://schemas.openxmlformats.org/officeDocument/2006/relationships/image" Target="../media/image238.pn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17" Type="http://schemas.openxmlformats.org/officeDocument/2006/relationships/image" Target="../media/image128.png"/><Relationship Id="rId25" Type="http://schemas.openxmlformats.org/officeDocument/2006/relationships/image" Target="../media/image225.png"/><Relationship Id="rId33" Type="http://schemas.openxmlformats.org/officeDocument/2006/relationships/image" Target="../media/image39.png"/><Relationship Id="rId2" Type="http://schemas.openxmlformats.org/officeDocument/2006/relationships/image" Target="../media/image119.png"/><Relationship Id="rId16" Type="http://schemas.openxmlformats.org/officeDocument/2006/relationships/image" Target="../media/image374.png"/><Relationship Id="rId20" Type="http://schemas.openxmlformats.org/officeDocument/2006/relationships/image" Target="../media/image375.png"/><Relationship Id="rId29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1.png"/><Relationship Id="rId24" Type="http://schemas.openxmlformats.org/officeDocument/2006/relationships/image" Target="../media/image224.png"/><Relationship Id="rId32" Type="http://schemas.openxmlformats.org/officeDocument/2006/relationships/image" Target="../media/image383.jpg"/><Relationship Id="rId5" Type="http://schemas.openxmlformats.org/officeDocument/2006/relationships/image" Target="../media/image120.png"/><Relationship Id="rId15" Type="http://schemas.openxmlformats.org/officeDocument/2006/relationships/image" Target="../media/image84.png"/><Relationship Id="rId23" Type="http://schemas.openxmlformats.org/officeDocument/2006/relationships/image" Target="../media/image223.png"/><Relationship Id="rId28" Type="http://schemas.openxmlformats.org/officeDocument/2006/relationships/image" Target="../media/image379.png"/><Relationship Id="rId10" Type="http://schemas.openxmlformats.org/officeDocument/2006/relationships/image" Target="../media/image349.png"/><Relationship Id="rId19" Type="http://schemas.openxmlformats.org/officeDocument/2006/relationships/image" Target="../media/image218.png"/><Relationship Id="rId31" Type="http://schemas.openxmlformats.org/officeDocument/2006/relationships/image" Target="../media/image382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14" Type="http://schemas.openxmlformats.org/officeDocument/2006/relationships/image" Target="../media/image54.jpg"/><Relationship Id="rId22" Type="http://schemas.openxmlformats.org/officeDocument/2006/relationships/image" Target="../media/image376.png"/><Relationship Id="rId27" Type="http://schemas.openxmlformats.org/officeDocument/2006/relationships/image" Target="../media/image378.png"/><Relationship Id="rId30" Type="http://schemas.openxmlformats.org/officeDocument/2006/relationships/image" Target="../media/image3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useapp.com/" TargetMode="External"/><Relationship Id="rId13" Type="http://schemas.openxmlformats.org/officeDocument/2006/relationships/hyperlink" Target="http://www.bible.com/kids" TargetMode="External"/><Relationship Id="rId18" Type="http://schemas.openxmlformats.org/officeDocument/2006/relationships/image" Target="../media/image39.png"/><Relationship Id="rId3" Type="http://schemas.openxmlformats.org/officeDocument/2006/relationships/image" Target="../media/image385.png"/><Relationship Id="rId7" Type="http://schemas.openxmlformats.org/officeDocument/2006/relationships/hyperlink" Target="http://www.rightnowmediaatwork.org/Account/Invite/USARMYChaplainCorps" TargetMode="External"/><Relationship Id="rId12" Type="http://schemas.openxmlformats.org/officeDocument/2006/relationships/hyperlink" Target="http://www.bible.com/app" TargetMode="External"/><Relationship Id="rId17" Type="http://schemas.openxmlformats.org/officeDocument/2006/relationships/image" Target="../media/image394.jpg"/><Relationship Id="rId2" Type="http://schemas.openxmlformats.org/officeDocument/2006/relationships/image" Target="../media/image384.png"/><Relationship Id="rId16" Type="http://schemas.openxmlformats.org/officeDocument/2006/relationships/image" Target="../media/image3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8.png"/><Relationship Id="rId11" Type="http://schemas.openxmlformats.org/officeDocument/2006/relationships/image" Target="../media/image391.jpg"/><Relationship Id="rId5" Type="http://schemas.openxmlformats.org/officeDocument/2006/relationships/image" Target="../media/image387.png"/><Relationship Id="rId15" Type="http://schemas.openxmlformats.org/officeDocument/2006/relationships/image" Target="../media/image392.jpg"/><Relationship Id="rId10" Type="http://schemas.openxmlformats.org/officeDocument/2006/relationships/image" Target="../media/image390.jpg"/><Relationship Id="rId4" Type="http://schemas.openxmlformats.org/officeDocument/2006/relationships/image" Target="../media/image386.png"/><Relationship Id="rId9" Type="http://schemas.openxmlformats.org/officeDocument/2006/relationships/image" Target="../media/image389.png"/><Relationship Id="rId14" Type="http://schemas.openxmlformats.org/officeDocument/2006/relationships/hyperlink" Target="http://www.watch.angelstudios.com/thechosen/watch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jp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2" Type="http://schemas.openxmlformats.org/officeDocument/2006/relationships/image" Target="../media/image40.png"/><Relationship Id="rId16" Type="http://schemas.openxmlformats.org/officeDocument/2006/relationships/image" Target="../media/image54.jpg"/><Relationship Id="rId20" Type="http://schemas.openxmlformats.org/officeDocument/2006/relationships/image" Target="../media/image58.png"/><Relationship Id="rId29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3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jp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jpg"/><Relationship Id="rId30" Type="http://schemas.openxmlformats.org/officeDocument/2006/relationships/image" Target="../media/image68.jpg"/><Relationship Id="rId35" Type="http://schemas.openxmlformats.org/officeDocument/2006/relationships/image" Target="../media/image7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hyperlink" Target="http://www.odb.org/" TargetMode="External"/><Relationship Id="rId18" Type="http://schemas.openxmlformats.org/officeDocument/2006/relationships/hyperlink" Target="http://www.apps.apple.com/us/app/christian-creeds-confessions/id359513722" TargetMode="External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12" Type="http://schemas.openxmlformats.org/officeDocument/2006/relationships/image" Target="../media/image403.jpg"/><Relationship Id="rId17" Type="http://schemas.openxmlformats.org/officeDocument/2006/relationships/hyperlink" Target="http://www.navigators.org/resources/" TargetMode="External"/><Relationship Id="rId2" Type="http://schemas.openxmlformats.org/officeDocument/2006/relationships/image" Target="../media/image395.png"/><Relationship Id="rId16" Type="http://schemas.openxmlformats.org/officeDocument/2006/relationships/image" Target="../media/image406.jp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9.png"/><Relationship Id="rId11" Type="http://schemas.openxmlformats.org/officeDocument/2006/relationships/hyperlink" Target="http://www.play.google.com/store/apps/details?id=pl.foxcode.prayasyougo&amp;gl=US" TargetMode="External"/><Relationship Id="rId5" Type="http://schemas.openxmlformats.org/officeDocument/2006/relationships/image" Target="../media/image398.png"/><Relationship Id="rId15" Type="http://schemas.openxmlformats.org/officeDocument/2006/relationships/image" Target="../media/image405.jpg"/><Relationship Id="rId10" Type="http://schemas.openxmlformats.org/officeDocument/2006/relationships/image" Target="../media/image402.jpg"/><Relationship Id="rId19" Type="http://schemas.openxmlformats.org/officeDocument/2006/relationships/image" Target="../media/image407.jpg"/><Relationship Id="rId4" Type="http://schemas.openxmlformats.org/officeDocument/2006/relationships/image" Target="../media/image397.png"/><Relationship Id="rId9" Type="http://schemas.openxmlformats.org/officeDocument/2006/relationships/hyperlink" Target="http://www.armedservicesministry.org/" TargetMode="External"/><Relationship Id="rId14" Type="http://schemas.openxmlformats.org/officeDocument/2006/relationships/image" Target="../media/image40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image" Target="../media/image419.png"/><Relationship Id="rId18" Type="http://schemas.openxmlformats.org/officeDocument/2006/relationships/image" Target="../media/image423.jpg"/><Relationship Id="rId3" Type="http://schemas.openxmlformats.org/officeDocument/2006/relationships/image" Target="../media/image409.png"/><Relationship Id="rId21" Type="http://schemas.openxmlformats.org/officeDocument/2006/relationships/image" Target="../media/image426.jpg"/><Relationship Id="rId7" Type="http://schemas.openxmlformats.org/officeDocument/2006/relationships/image" Target="../media/image413.png"/><Relationship Id="rId12" Type="http://schemas.openxmlformats.org/officeDocument/2006/relationships/image" Target="../media/image418.png"/><Relationship Id="rId17" Type="http://schemas.openxmlformats.org/officeDocument/2006/relationships/image" Target="../media/image422.jpg"/><Relationship Id="rId2" Type="http://schemas.openxmlformats.org/officeDocument/2006/relationships/image" Target="../media/image408.png"/><Relationship Id="rId16" Type="http://schemas.openxmlformats.org/officeDocument/2006/relationships/image" Target="../media/image421.jpg"/><Relationship Id="rId20" Type="http://schemas.openxmlformats.org/officeDocument/2006/relationships/image" Target="../media/image4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417.png"/><Relationship Id="rId5" Type="http://schemas.openxmlformats.org/officeDocument/2006/relationships/image" Target="../media/image411.png"/><Relationship Id="rId15" Type="http://schemas.openxmlformats.org/officeDocument/2006/relationships/image" Target="../media/image401.png"/><Relationship Id="rId23" Type="http://schemas.openxmlformats.org/officeDocument/2006/relationships/image" Target="../media/image39.png"/><Relationship Id="rId10" Type="http://schemas.openxmlformats.org/officeDocument/2006/relationships/image" Target="../media/image416.png"/><Relationship Id="rId19" Type="http://schemas.openxmlformats.org/officeDocument/2006/relationships/image" Target="../media/image424.jpg"/><Relationship Id="rId4" Type="http://schemas.openxmlformats.org/officeDocument/2006/relationships/image" Target="../media/image410.png"/><Relationship Id="rId9" Type="http://schemas.openxmlformats.org/officeDocument/2006/relationships/image" Target="../media/image415.png"/><Relationship Id="rId14" Type="http://schemas.openxmlformats.org/officeDocument/2006/relationships/image" Target="../media/image420.png"/><Relationship Id="rId22" Type="http://schemas.openxmlformats.org/officeDocument/2006/relationships/image" Target="../media/image42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37.jpg"/><Relationship Id="rId3" Type="http://schemas.openxmlformats.org/officeDocument/2006/relationships/image" Target="../media/image429.png"/><Relationship Id="rId7" Type="http://schemas.openxmlformats.org/officeDocument/2006/relationships/image" Target="../media/image432.png"/><Relationship Id="rId12" Type="http://schemas.openxmlformats.org/officeDocument/2006/relationships/image" Target="../media/image436.jp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11" Type="http://schemas.openxmlformats.org/officeDocument/2006/relationships/image" Target="../media/image435.png"/><Relationship Id="rId5" Type="http://schemas.openxmlformats.org/officeDocument/2006/relationships/image" Target="../media/image430.png"/><Relationship Id="rId10" Type="http://schemas.openxmlformats.org/officeDocument/2006/relationships/image" Target="../media/image434.jpg"/><Relationship Id="rId4" Type="http://schemas.openxmlformats.org/officeDocument/2006/relationships/image" Target="../media/image397.png"/><Relationship Id="rId9" Type="http://schemas.openxmlformats.org/officeDocument/2006/relationships/image" Target="../media/image433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44.jpg"/><Relationship Id="rId3" Type="http://schemas.openxmlformats.org/officeDocument/2006/relationships/image" Target="../media/image439.png"/><Relationship Id="rId7" Type="http://schemas.openxmlformats.org/officeDocument/2006/relationships/image" Target="../media/image400.png"/><Relationship Id="rId12" Type="http://schemas.openxmlformats.org/officeDocument/2006/relationships/image" Target="../media/image443.jpg"/><Relationship Id="rId2" Type="http://schemas.openxmlformats.org/officeDocument/2006/relationships/image" Target="../media/image438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11" Type="http://schemas.openxmlformats.org/officeDocument/2006/relationships/image" Target="../media/image442.jpg"/><Relationship Id="rId5" Type="http://schemas.openxmlformats.org/officeDocument/2006/relationships/image" Target="../media/image441.png"/><Relationship Id="rId15" Type="http://schemas.openxmlformats.org/officeDocument/2006/relationships/image" Target="../media/image446.jpg"/><Relationship Id="rId10" Type="http://schemas.openxmlformats.org/officeDocument/2006/relationships/hyperlink" Target="http://www.nku.edu/~kenneyr/Buddhism/index.html" TargetMode="External"/><Relationship Id="rId4" Type="http://schemas.openxmlformats.org/officeDocument/2006/relationships/image" Target="../media/image440.png"/><Relationship Id="rId9" Type="http://schemas.openxmlformats.org/officeDocument/2006/relationships/image" Target="../media/image406.jpg"/><Relationship Id="rId14" Type="http://schemas.openxmlformats.org/officeDocument/2006/relationships/image" Target="../media/image44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png"/><Relationship Id="rId13" Type="http://schemas.openxmlformats.org/officeDocument/2006/relationships/image" Target="../media/image458.jpg"/><Relationship Id="rId3" Type="http://schemas.openxmlformats.org/officeDocument/2006/relationships/image" Target="../media/image448.png"/><Relationship Id="rId7" Type="http://schemas.openxmlformats.org/officeDocument/2006/relationships/image" Target="../media/image452.png"/><Relationship Id="rId12" Type="http://schemas.openxmlformats.org/officeDocument/2006/relationships/image" Target="../media/image457.jpg"/><Relationship Id="rId2" Type="http://schemas.openxmlformats.org/officeDocument/2006/relationships/image" Target="../media/image44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11" Type="http://schemas.openxmlformats.org/officeDocument/2006/relationships/image" Target="../media/image456.jpg"/><Relationship Id="rId5" Type="http://schemas.openxmlformats.org/officeDocument/2006/relationships/image" Target="../media/image450.png"/><Relationship Id="rId15" Type="http://schemas.openxmlformats.org/officeDocument/2006/relationships/image" Target="../media/image460.jpg"/><Relationship Id="rId10" Type="http://schemas.openxmlformats.org/officeDocument/2006/relationships/image" Target="../media/image455.png"/><Relationship Id="rId4" Type="http://schemas.openxmlformats.org/officeDocument/2006/relationships/image" Target="../media/image449.png"/><Relationship Id="rId9" Type="http://schemas.openxmlformats.org/officeDocument/2006/relationships/image" Target="../media/image454.png"/><Relationship Id="rId14" Type="http://schemas.openxmlformats.org/officeDocument/2006/relationships/image" Target="../media/image45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13" Type="http://schemas.openxmlformats.org/officeDocument/2006/relationships/image" Target="../media/image470.png"/><Relationship Id="rId18" Type="http://schemas.openxmlformats.org/officeDocument/2006/relationships/hyperlink" Target="https://usarlatraining.army.mil/" TargetMode="External"/><Relationship Id="rId3" Type="http://schemas.openxmlformats.org/officeDocument/2006/relationships/image" Target="../media/image409.png"/><Relationship Id="rId21" Type="http://schemas.openxmlformats.org/officeDocument/2006/relationships/image" Target="../media/image474.jpg"/><Relationship Id="rId7" Type="http://schemas.openxmlformats.org/officeDocument/2006/relationships/image" Target="../media/image464.png"/><Relationship Id="rId12" Type="http://schemas.openxmlformats.org/officeDocument/2006/relationships/image" Target="../media/image469.png"/><Relationship Id="rId17" Type="http://schemas.openxmlformats.org/officeDocument/2006/relationships/hyperlink" Target="http://www.army.mil/chaplaincorps" TargetMode="External"/><Relationship Id="rId25" Type="http://schemas.openxmlformats.org/officeDocument/2006/relationships/image" Target="../media/image477.png"/><Relationship Id="rId2" Type="http://schemas.openxmlformats.org/officeDocument/2006/relationships/image" Target="../media/image461.png"/><Relationship Id="rId16" Type="http://schemas.openxmlformats.org/officeDocument/2006/relationships/hyperlink" Target="https://usacimt.tradoc.army.mil/ACFTGuidance.html" TargetMode="External"/><Relationship Id="rId20" Type="http://schemas.openxmlformats.org/officeDocument/2006/relationships/image" Target="../media/image4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468.png"/><Relationship Id="rId24" Type="http://schemas.openxmlformats.org/officeDocument/2006/relationships/image" Target="../media/image476.jpg"/><Relationship Id="rId5" Type="http://schemas.openxmlformats.org/officeDocument/2006/relationships/image" Target="../media/image462.png"/><Relationship Id="rId15" Type="http://schemas.openxmlformats.org/officeDocument/2006/relationships/image" Target="../media/image472.jpg"/><Relationship Id="rId23" Type="http://schemas.openxmlformats.org/officeDocument/2006/relationships/image" Target="../media/image39.png"/><Relationship Id="rId10" Type="http://schemas.openxmlformats.org/officeDocument/2006/relationships/image" Target="../media/image467.png"/><Relationship Id="rId19" Type="http://schemas.openxmlformats.org/officeDocument/2006/relationships/hyperlink" Target="https://armypubs.army.mil/epubs/DR_pubs/DR_a/ARN30714-FM_7-22-000-WEB-1.pdf" TargetMode="External"/><Relationship Id="rId4" Type="http://schemas.openxmlformats.org/officeDocument/2006/relationships/image" Target="../media/image410.png"/><Relationship Id="rId9" Type="http://schemas.openxmlformats.org/officeDocument/2006/relationships/image" Target="../media/image466.png"/><Relationship Id="rId14" Type="http://schemas.openxmlformats.org/officeDocument/2006/relationships/image" Target="../media/image471.png"/><Relationship Id="rId22" Type="http://schemas.openxmlformats.org/officeDocument/2006/relationships/image" Target="../media/image4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1.png"/><Relationship Id="rId4" Type="http://schemas.openxmlformats.org/officeDocument/2006/relationships/image" Target="../media/image4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myresilience.army.mil/sucicide-prevention/index.html" TargetMode="External"/><Relationship Id="rId3" Type="http://schemas.openxmlformats.org/officeDocument/2006/relationships/image" Target="../media/image482.png"/><Relationship Id="rId7" Type="http://schemas.openxmlformats.org/officeDocument/2006/relationships/hyperlink" Target="http://www.veteranscrisisline.net/" TargetMode="External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litaryonesource.mil/" TargetMode="External"/><Relationship Id="rId11" Type="http://schemas.openxmlformats.org/officeDocument/2006/relationships/image" Target="../media/image485.png"/><Relationship Id="rId5" Type="http://schemas.openxmlformats.org/officeDocument/2006/relationships/image" Target="../media/image481.png"/><Relationship Id="rId10" Type="http://schemas.openxmlformats.org/officeDocument/2006/relationships/image" Target="../media/image484.png"/><Relationship Id="rId4" Type="http://schemas.openxmlformats.org/officeDocument/2006/relationships/image" Target="../media/image480.png"/><Relationship Id="rId9" Type="http://schemas.openxmlformats.org/officeDocument/2006/relationships/image" Target="../media/image4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13" Type="http://schemas.openxmlformats.org/officeDocument/2006/relationships/image" Target="../media/image497.png"/><Relationship Id="rId18" Type="http://schemas.openxmlformats.org/officeDocument/2006/relationships/image" Target="../media/image502.png"/><Relationship Id="rId26" Type="http://schemas.openxmlformats.org/officeDocument/2006/relationships/image" Target="../media/image510.png"/><Relationship Id="rId39" Type="http://schemas.openxmlformats.org/officeDocument/2006/relationships/image" Target="../media/image523.png"/><Relationship Id="rId3" Type="http://schemas.openxmlformats.org/officeDocument/2006/relationships/image" Target="../media/image487.png"/><Relationship Id="rId21" Type="http://schemas.openxmlformats.org/officeDocument/2006/relationships/image" Target="../media/image505.png"/><Relationship Id="rId34" Type="http://schemas.openxmlformats.org/officeDocument/2006/relationships/image" Target="../media/image518.png"/><Relationship Id="rId42" Type="http://schemas.openxmlformats.org/officeDocument/2006/relationships/image" Target="../media/image525.jpeg"/><Relationship Id="rId7" Type="http://schemas.openxmlformats.org/officeDocument/2006/relationships/image" Target="../media/image491.png"/><Relationship Id="rId12" Type="http://schemas.openxmlformats.org/officeDocument/2006/relationships/image" Target="../media/image496.png"/><Relationship Id="rId17" Type="http://schemas.openxmlformats.org/officeDocument/2006/relationships/image" Target="../media/image501.png"/><Relationship Id="rId25" Type="http://schemas.openxmlformats.org/officeDocument/2006/relationships/image" Target="../media/image509.png"/><Relationship Id="rId33" Type="http://schemas.openxmlformats.org/officeDocument/2006/relationships/image" Target="../media/image517.png"/><Relationship Id="rId38" Type="http://schemas.openxmlformats.org/officeDocument/2006/relationships/image" Target="../media/image522.png"/><Relationship Id="rId2" Type="http://schemas.openxmlformats.org/officeDocument/2006/relationships/image" Target="../media/image486.png"/><Relationship Id="rId16" Type="http://schemas.openxmlformats.org/officeDocument/2006/relationships/image" Target="../media/image500.png"/><Relationship Id="rId20" Type="http://schemas.openxmlformats.org/officeDocument/2006/relationships/image" Target="../media/image504.png"/><Relationship Id="rId29" Type="http://schemas.openxmlformats.org/officeDocument/2006/relationships/image" Target="../media/image513.png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0.png"/><Relationship Id="rId11" Type="http://schemas.openxmlformats.org/officeDocument/2006/relationships/image" Target="../media/image495.png"/><Relationship Id="rId24" Type="http://schemas.openxmlformats.org/officeDocument/2006/relationships/image" Target="../media/image508.png"/><Relationship Id="rId32" Type="http://schemas.openxmlformats.org/officeDocument/2006/relationships/image" Target="../media/image516.png"/><Relationship Id="rId37" Type="http://schemas.openxmlformats.org/officeDocument/2006/relationships/image" Target="../media/image521.png"/><Relationship Id="rId40" Type="http://schemas.openxmlformats.org/officeDocument/2006/relationships/image" Target="../media/image524.png"/><Relationship Id="rId5" Type="http://schemas.openxmlformats.org/officeDocument/2006/relationships/image" Target="../media/image489.png"/><Relationship Id="rId15" Type="http://schemas.openxmlformats.org/officeDocument/2006/relationships/image" Target="../media/image499.png"/><Relationship Id="rId23" Type="http://schemas.openxmlformats.org/officeDocument/2006/relationships/image" Target="../media/image507.png"/><Relationship Id="rId28" Type="http://schemas.openxmlformats.org/officeDocument/2006/relationships/image" Target="../media/image512.png"/><Relationship Id="rId36" Type="http://schemas.openxmlformats.org/officeDocument/2006/relationships/image" Target="../media/image520.png"/><Relationship Id="rId10" Type="http://schemas.openxmlformats.org/officeDocument/2006/relationships/image" Target="../media/image494.jpg"/><Relationship Id="rId19" Type="http://schemas.openxmlformats.org/officeDocument/2006/relationships/image" Target="../media/image503.png"/><Relationship Id="rId31" Type="http://schemas.openxmlformats.org/officeDocument/2006/relationships/image" Target="../media/image515.png"/><Relationship Id="rId4" Type="http://schemas.openxmlformats.org/officeDocument/2006/relationships/image" Target="../media/image488.png"/><Relationship Id="rId9" Type="http://schemas.openxmlformats.org/officeDocument/2006/relationships/image" Target="../media/image493.jpg"/><Relationship Id="rId14" Type="http://schemas.openxmlformats.org/officeDocument/2006/relationships/image" Target="../media/image498.png"/><Relationship Id="rId22" Type="http://schemas.openxmlformats.org/officeDocument/2006/relationships/image" Target="../media/image506.png"/><Relationship Id="rId27" Type="http://schemas.openxmlformats.org/officeDocument/2006/relationships/image" Target="../media/image511.png"/><Relationship Id="rId30" Type="http://schemas.openxmlformats.org/officeDocument/2006/relationships/image" Target="../media/image514.png"/><Relationship Id="rId35" Type="http://schemas.openxmlformats.org/officeDocument/2006/relationships/image" Target="../media/image519.png"/><Relationship Id="rId43" Type="http://schemas.openxmlformats.org/officeDocument/2006/relationships/image" Target="../media/image5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83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41.png"/><Relationship Id="rId21" Type="http://schemas.openxmlformats.org/officeDocument/2006/relationships/image" Target="../media/image90.png"/><Relationship Id="rId34" Type="http://schemas.openxmlformats.org/officeDocument/2006/relationships/image" Target="../media/image103.jpg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02.jpg"/><Relationship Id="rId2" Type="http://schemas.openxmlformats.org/officeDocument/2006/relationships/image" Target="../media/image78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1.png"/><Relationship Id="rId24" Type="http://schemas.openxmlformats.org/officeDocument/2006/relationships/image" Target="../media/image93.png"/><Relationship Id="rId32" Type="http://schemas.openxmlformats.org/officeDocument/2006/relationships/image" Target="../media/image101.jpg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81.png"/><Relationship Id="rId19" Type="http://schemas.openxmlformats.org/officeDocument/2006/relationships/image" Target="../media/image88.png"/><Relationship Id="rId31" Type="http://schemas.openxmlformats.org/officeDocument/2006/relationships/image" Target="../media/image100.jp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14" Type="http://schemas.openxmlformats.org/officeDocument/2006/relationships/image" Target="../media/image54.jp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jpg"/><Relationship Id="rId35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107.png"/><Relationship Id="rId26" Type="http://schemas.openxmlformats.org/officeDocument/2006/relationships/image" Target="../media/image114.png"/><Relationship Id="rId3" Type="http://schemas.openxmlformats.org/officeDocument/2006/relationships/image" Target="../media/image41.png"/><Relationship Id="rId21" Type="http://schemas.openxmlformats.org/officeDocument/2006/relationships/image" Target="../media/image109.png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113.png"/><Relationship Id="rId2" Type="http://schemas.openxmlformats.org/officeDocument/2006/relationships/image" Target="../media/image40.png"/><Relationship Id="rId16" Type="http://schemas.openxmlformats.org/officeDocument/2006/relationships/image" Target="../media/image54.jpg"/><Relationship Id="rId20" Type="http://schemas.openxmlformats.org/officeDocument/2006/relationships/image" Target="../media/image59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04.png"/><Relationship Id="rId24" Type="http://schemas.openxmlformats.org/officeDocument/2006/relationships/image" Target="../media/image112.png"/><Relationship Id="rId5" Type="http://schemas.openxmlformats.org/officeDocument/2006/relationships/image" Target="../media/image43.png"/><Relationship Id="rId15" Type="http://schemas.openxmlformats.org/officeDocument/2006/relationships/image" Target="../media/image106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image" Target="../media/image48.png"/><Relationship Id="rId19" Type="http://schemas.openxmlformats.org/officeDocument/2006/relationships/image" Target="../media/image108.png"/><Relationship Id="rId31" Type="http://schemas.openxmlformats.org/officeDocument/2006/relationships/image" Target="../media/image39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105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25.png"/><Relationship Id="rId18" Type="http://schemas.openxmlformats.org/officeDocument/2006/relationships/image" Target="../media/image128.png"/><Relationship Id="rId26" Type="http://schemas.openxmlformats.org/officeDocument/2006/relationships/image" Target="../media/image135.png"/><Relationship Id="rId39" Type="http://schemas.openxmlformats.org/officeDocument/2006/relationships/image" Target="../media/image148.png"/><Relationship Id="rId3" Type="http://schemas.openxmlformats.org/officeDocument/2006/relationships/image" Target="../media/image41.png"/><Relationship Id="rId21" Type="http://schemas.openxmlformats.org/officeDocument/2006/relationships/image" Target="../media/image130.png"/><Relationship Id="rId34" Type="http://schemas.openxmlformats.org/officeDocument/2006/relationships/image" Target="../media/image143.png"/><Relationship Id="rId42" Type="http://schemas.openxmlformats.org/officeDocument/2006/relationships/image" Target="../media/image1.pn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7.png"/><Relationship Id="rId2" Type="http://schemas.openxmlformats.org/officeDocument/2006/relationships/image" Target="../media/image119.png"/><Relationship Id="rId16" Type="http://schemas.openxmlformats.org/officeDocument/2006/relationships/image" Target="../media/image126.png"/><Relationship Id="rId20" Type="http://schemas.openxmlformats.org/officeDocument/2006/relationships/image" Target="../media/image129.png"/><Relationship Id="rId29" Type="http://schemas.openxmlformats.org/officeDocument/2006/relationships/image" Target="../media/image138.pn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123.png"/><Relationship Id="rId24" Type="http://schemas.openxmlformats.org/officeDocument/2006/relationships/image" Target="../media/image133.png"/><Relationship Id="rId32" Type="http://schemas.openxmlformats.org/officeDocument/2006/relationships/image" Target="../media/image141.png"/><Relationship Id="rId37" Type="http://schemas.openxmlformats.org/officeDocument/2006/relationships/image" Target="../media/image146.png"/><Relationship Id="rId40" Type="http://schemas.openxmlformats.org/officeDocument/2006/relationships/image" Target="../media/image149.png"/><Relationship Id="rId5" Type="http://schemas.openxmlformats.org/officeDocument/2006/relationships/image" Target="../media/image120.png"/><Relationship Id="rId15" Type="http://schemas.openxmlformats.org/officeDocument/2006/relationships/image" Target="../media/image84.png"/><Relationship Id="rId23" Type="http://schemas.openxmlformats.org/officeDocument/2006/relationships/image" Target="../media/image132.png"/><Relationship Id="rId28" Type="http://schemas.openxmlformats.org/officeDocument/2006/relationships/image" Target="../media/image137.png"/><Relationship Id="rId36" Type="http://schemas.openxmlformats.org/officeDocument/2006/relationships/image" Target="../media/image145.png"/><Relationship Id="rId10" Type="http://schemas.openxmlformats.org/officeDocument/2006/relationships/image" Target="../media/image122.png"/><Relationship Id="rId19" Type="http://schemas.openxmlformats.org/officeDocument/2006/relationships/image" Target="../media/image88.png"/><Relationship Id="rId31" Type="http://schemas.openxmlformats.org/officeDocument/2006/relationships/image" Target="../media/image140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14" Type="http://schemas.openxmlformats.org/officeDocument/2006/relationships/image" Target="../media/image54.jpg"/><Relationship Id="rId22" Type="http://schemas.openxmlformats.org/officeDocument/2006/relationships/image" Target="../media/image131.png"/><Relationship Id="rId27" Type="http://schemas.openxmlformats.org/officeDocument/2006/relationships/image" Target="../media/image136.png"/><Relationship Id="rId30" Type="http://schemas.openxmlformats.org/officeDocument/2006/relationships/image" Target="../media/image139.png"/><Relationship Id="rId35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56.png"/><Relationship Id="rId18" Type="http://schemas.openxmlformats.org/officeDocument/2006/relationships/image" Target="../media/image88.png"/><Relationship Id="rId26" Type="http://schemas.openxmlformats.org/officeDocument/2006/relationships/image" Target="../media/image165.png"/><Relationship Id="rId3" Type="http://schemas.openxmlformats.org/officeDocument/2006/relationships/image" Target="../media/image41.png"/><Relationship Id="rId21" Type="http://schemas.openxmlformats.org/officeDocument/2006/relationships/image" Target="../media/image160.png"/><Relationship Id="rId34" Type="http://schemas.openxmlformats.org/officeDocument/2006/relationships/image" Target="../media/image173.png"/><Relationship Id="rId7" Type="http://schemas.openxmlformats.org/officeDocument/2006/relationships/image" Target="../media/image153.png"/><Relationship Id="rId12" Type="http://schemas.openxmlformats.org/officeDocument/2006/relationships/image" Target="../media/image155.png"/><Relationship Id="rId17" Type="http://schemas.openxmlformats.org/officeDocument/2006/relationships/image" Target="../media/image128.png"/><Relationship Id="rId25" Type="http://schemas.openxmlformats.org/officeDocument/2006/relationships/image" Target="../media/image164.png"/><Relationship Id="rId33" Type="http://schemas.openxmlformats.org/officeDocument/2006/relationships/image" Target="../media/image172.png"/><Relationship Id="rId2" Type="http://schemas.openxmlformats.org/officeDocument/2006/relationships/image" Target="../media/image151.png"/><Relationship Id="rId16" Type="http://schemas.openxmlformats.org/officeDocument/2006/relationships/image" Target="../media/image157.png"/><Relationship Id="rId20" Type="http://schemas.openxmlformats.org/officeDocument/2006/relationships/image" Target="../media/image159.png"/><Relationship Id="rId29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1.png"/><Relationship Id="rId24" Type="http://schemas.openxmlformats.org/officeDocument/2006/relationships/image" Target="../media/image163.png"/><Relationship Id="rId32" Type="http://schemas.openxmlformats.org/officeDocument/2006/relationships/image" Target="../media/image171.png"/><Relationship Id="rId5" Type="http://schemas.openxmlformats.org/officeDocument/2006/relationships/image" Target="../media/image152.png"/><Relationship Id="rId15" Type="http://schemas.openxmlformats.org/officeDocument/2006/relationships/image" Target="../media/image84.png"/><Relationship Id="rId23" Type="http://schemas.openxmlformats.org/officeDocument/2006/relationships/image" Target="../media/image162.png"/><Relationship Id="rId28" Type="http://schemas.openxmlformats.org/officeDocument/2006/relationships/image" Target="../media/image167.png"/><Relationship Id="rId36" Type="http://schemas.openxmlformats.org/officeDocument/2006/relationships/image" Target="../media/image39.png"/><Relationship Id="rId10" Type="http://schemas.openxmlformats.org/officeDocument/2006/relationships/image" Target="../media/image154.png"/><Relationship Id="rId19" Type="http://schemas.openxmlformats.org/officeDocument/2006/relationships/image" Target="../media/image158.png"/><Relationship Id="rId31" Type="http://schemas.openxmlformats.org/officeDocument/2006/relationships/image" Target="../media/image170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Relationship Id="rId14" Type="http://schemas.openxmlformats.org/officeDocument/2006/relationships/image" Target="../media/image54.jpg"/><Relationship Id="rId22" Type="http://schemas.openxmlformats.org/officeDocument/2006/relationships/image" Target="../media/image161.png"/><Relationship Id="rId27" Type="http://schemas.openxmlformats.org/officeDocument/2006/relationships/image" Target="../media/image166.png"/><Relationship Id="rId30" Type="http://schemas.openxmlformats.org/officeDocument/2006/relationships/image" Target="../media/image169.png"/><Relationship Id="rId35" Type="http://schemas.openxmlformats.org/officeDocument/2006/relationships/image" Target="../media/image17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107.png"/><Relationship Id="rId26" Type="http://schemas.openxmlformats.org/officeDocument/2006/relationships/image" Target="../media/image118.jpg"/><Relationship Id="rId3" Type="http://schemas.openxmlformats.org/officeDocument/2006/relationships/image" Target="../media/image41.png"/><Relationship Id="rId21" Type="http://schemas.openxmlformats.org/officeDocument/2006/relationships/image" Target="../media/image109.png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113.png"/><Relationship Id="rId2" Type="http://schemas.openxmlformats.org/officeDocument/2006/relationships/image" Target="../media/image40.png"/><Relationship Id="rId16" Type="http://schemas.openxmlformats.org/officeDocument/2006/relationships/image" Target="../media/image54.jp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04.png"/><Relationship Id="rId24" Type="http://schemas.openxmlformats.org/officeDocument/2006/relationships/image" Target="../media/image112.png"/><Relationship Id="rId5" Type="http://schemas.openxmlformats.org/officeDocument/2006/relationships/image" Target="../media/image43.png"/><Relationship Id="rId15" Type="http://schemas.openxmlformats.org/officeDocument/2006/relationships/image" Target="../media/image106.png"/><Relationship Id="rId23" Type="http://schemas.openxmlformats.org/officeDocument/2006/relationships/image" Target="../media/image175.png"/><Relationship Id="rId10" Type="http://schemas.openxmlformats.org/officeDocument/2006/relationships/image" Target="../media/image48.png"/><Relationship Id="rId19" Type="http://schemas.openxmlformats.org/officeDocument/2006/relationships/image" Target="../media/image10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105.png"/><Relationship Id="rId22" Type="http://schemas.openxmlformats.org/officeDocument/2006/relationships/image" Target="../media/image110.png"/><Relationship Id="rId27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2.png"/><Relationship Id="rId18" Type="http://schemas.openxmlformats.org/officeDocument/2006/relationships/image" Target="../media/image127.png"/><Relationship Id="rId26" Type="http://schemas.openxmlformats.org/officeDocument/2006/relationships/image" Target="../media/image192.png"/><Relationship Id="rId3" Type="http://schemas.openxmlformats.org/officeDocument/2006/relationships/image" Target="../media/image41.png"/><Relationship Id="rId21" Type="http://schemas.openxmlformats.org/officeDocument/2006/relationships/image" Target="../media/image187.png"/><Relationship Id="rId7" Type="http://schemas.openxmlformats.org/officeDocument/2006/relationships/image" Target="../media/image45.jpg"/><Relationship Id="rId12" Type="http://schemas.openxmlformats.org/officeDocument/2006/relationships/image" Target="../media/image181.png"/><Relationship Id="rId17" Type="http://schemas.openxmlformats.org/officeDocument/2006/relationships/image" Target="../media/image185.png"/><Relationship Id="rId25" Type="http://schemas.openxmlformats.org/officeDocument/2006/relationships/image" Target="../media/image191.png"/><Relationship Id="rId2" Type="http://schemas.openxmlformats.org/officeDocument/2006/relationships/image" Target="../media/image176.png"/><Relationship Id="rId16" Type="http://schemas.openxmlformats.org/officeDocument/2006/relationships/image" Target="../media/image184.png"/><Relationship Id="rId20" Type="http://schemas.openxmlformats.org/officeDocument/2006/relationships/image" Target="../media/image186.png"/><Relationship Id="rId29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180.png"/><Relationship Id="rId24" Type="http://schemas.openxmlformats.org/officeDocument/2006/relationships/image" Target="../media/image190.png"/><Relationship Id="rId5" Type="http://schemas.openxmlformats.org/officeDocument/2006/relationships/image" Target="../media/image177.png"/><Relationship Id="rId15" Type="http://schemas.openxmlformats.org/officeDocument/2006/relationships/image" Target="../media/image54.jpg"/><Relationship Id="rId23" Type="http://schemas.openxmlformats.org/officeDocument/2006/relationships/image" Target="../media/image189.png"/><Relationship Id="rId28" Type="http://schemas.openxmlformats.org/officeDocument/2006/relationships/image" Target="../media/image194.png"/><Relationship Id="rId10" Type="http://schemas.openxmlformats.org/officeDocument/2006/relationships/image" Target="../media/image48.png"/><Relationship Id="rId19" Type="http://schemas.openxmlformats.org/officeDocument/2006/relationships/image" Target="../media/image128.png"/><Relationship Id="rId31" Type="http://schemas.openxmlformats.org/officeDocument/2006/relationships/image" Target="../media/image1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183.png"/><Relationship Id="rId22" Type="http://schemas.openxmlformats.org/officeDocument/2006/relationships/image" Target="../media/image188.png"/><Relationship Id="rId27" Type="http://schemas.openxmlformats.org/officeDocument/2006/relationships/image" Target="../media/image193.png"/><Relationship Id="rId30" Type="http://schemas.openxmlformats.org/officeDocument/2006/relationships/image" Target="../media/image1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1.png"/><Relationship Id="rId18" Type="http://schemas.openxmlformats.org/officeDocument/2006/relationships/image" Target="../media/image204.png"/><Relationship Id="rId26" Type="http://schemas.openxmlformats.org/officeDocument/2006/relationships/image" Target="../media/image210.png"/><Relationship Id="rId3" Type="http://schemas.openxmlformats.org/officeDocument/2006/relationships/image" Target="../media/image41.png"/><Relationship Id="rId21" Type="http://schemas.openxmlformats.org/officeDocument/2006/relationships/image" Target="../media/image205.png"/><Relationship Id="rId7" Type="http://schemas.openxmlformats.org/officeDocument/2006/relationships/image" Target="../media/image45.jpg"/><Relationship Id="rId12" Type="http://schemas.openxmlformats.org/officeDocument/2006/relationships/image" Target="../media/image51.png"/><Relationship Id="rId17" Type="http://schemas.openxmlformats.org/officeDocument/2006/relationships/image" Target="../media/image184.png"/><Relationship Id="rId25" Type="http://schemas.openxmlformats.org/officeDocument/2006/relationships/image" Target="../media/image209.png"/><Relationship Id="rId2" Type="http://schemas.openxmlformats.org/officeDocument/2006/relationships/image" Target="../media/image197.png"/><Relationship Id="rId16" Type="http://schemas.openxmlformats.org/officeDocument/2006/relationships/image" Target="../media/image203.png"/><Relationship Id="rId20" Type="http://schemas.openxmlformats.org/officeDocument/2006/relationships/image" Target="../media/image186.png"/><Relationship Id="rId29" Type="http://schemas.openxmlformats.org/officeDocument/2006/relationships/image" Target="../media/image2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200.png"/><Relationship Id="rId24" Type="http://schemas.openxmlformats.org/officeDocument/2006/relationships/image" Target="../media/image208.png"/><Relationship Id="rId5" Type="http://schemas.openxmlformats.org/officeDocument/2006/relationships/image" Target="../media/image198.png"/><Relationship Id="rId15" Type="http://schemas.openxmlformats.org/officeDocument/2006/relationships/image" Target="../media/image54.jpg"/><Relationship Id="rId23" Type="http://schemas.openxmlformats.org/officeDocument/2006/relationships/image" Target="../media/image207.png"/><Relationship Id="rId28" Type="http://schemas.openxmlformats.org/officeDocument/2006/relationships/image" Target="../media/image212.png"/><Relationship Id="rId10" Type="http://schemas.openxmlformats.org/officeDocument/2006/relationships/image" Target="../media/image48.png"/><Relationship Id="rId19" Type="http://schemas.openxmlformats.org/officeDocument/2006/relationships/image" Target="../media/image12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202.png"/><Relationship Id="rId22" Type="http://schemas.openxmlformats.org/officeDocument/2006/relationships/image" Target="../media/image206.png"/><Relationship Id="rId27" Type="http://schemas.openxmlformats.org/officeDocument/2006/relationships/image" Target="../media/image211.png"/><Relationship Id="rId3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" y="0"/>
            <a:ext cx="7886700" cy="10172700"/>
            <a:chOff x="-2" y="0"/>
            <a:chExt cx="788670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15229"/>
              <a:ext cx="7886700" cy="65794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7886700" cy="2867025"/>
            </a:xfrm>
            <a:custGeom>
              <a:avLst/>
              <a:gdLst/>
              <a:ahLst/>
              <a:cxnLst/>
              <a:rect l="l" t="t" r="r" b="b"/>
              <a:pathLst>
                <a:path w="7886700" h="2867025">
                  <a:moveTo>
                    <a:pt x="7886700" y="0"/>
                  </a:moveTo>
                  <a:lnTo>
                    <a:pt x="0" y="0"/>
                  </a:lnTo>
                  <a:lnTo>
                    <a:pt x="0" y="2866593"/>
                  </a:lnTo>
                  <a:lnTo>
                    <a:pt x="4775288" y="2866593"/>
                  </a:lnTo>
                  <a:lnTo>
                    <a:pt x="5719864" y="1825193"/>
                  </a:lnTo>
                  <a:lnTo>
                    <a:pt x="7886700" y="1825193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886700" cy="2769870"/>
            </a:xfrm>
            <a:custGeom>
              <a:avLst/>
              <a:gdLst/>
              <a:ahLst/>
              <a:cxnLst/>
              <a:rect l="l" t="t" r="r" b="b"/>
              <a:pathLst>
                <a:path w="7886700" h="2769870">
                  <a:moveTo>
                    <a:pt x="7886700" y="0"/>
                  </a:moveTo>
                  <a:lnTo>
                    <a:pt x="0" y="0"/>
                  </a:lnTo>
                  <a:lnTo>
                    <a:pt x="0" y="2769717"/>
                  </a:lnTo>
                  <a:lnTo>
                    <a:pt x="4775288" y="2769717"/>
                  </a:lnTo>
                  <a:lnTo>
                    <a:pt x="5719864" y="1825155"/>
                  </a:lnTo>
                  <a:lnTo>
                    <a:pt x="7886700" y="1825155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886700" cy="7882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85563"/>
              <a:ext cx="7012876" cy="7899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8372" y="785563"/>
              <a:ext cx="438327" cy="10252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10226" y="1522056"/>
              <a:ext cx="440787" cy="2887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572886"/>
              <a:ext cx="5258993" cy="7913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56341" y="1572886"/>
              <a:ext cx="1756534" cy="3969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56341" y="1967217"/>
              <a:ext cx="321092" cy="3210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361539"/>
              <a:ext cx="5183098" cy="3937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46087" y="386867"/>
              <a:ext cx="44564" cy="11487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54609" y="583488"/>
              <a:ext cx="877239" cy="93856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-2" y="6629696"/>
              <a:ext cx="7886700" cy="3543300"/>
            </a:xfrm>
            <a:custGeom>
              <a:avLst/>
              <a:gdLst/>
              <a:ahLst/>
              <a:cxnLst/>
              <a:rect l="l" t="t" r="r" b="b"/>
              <a:pathLst>
                <a:path w="7886700" h="3543300">
                  <a:moveTo>
                    <a:pt x="7836039" y="0"/>
                  </a:moveTo>
                  <a:lnTo>
                    <a:pt x="2936735" y="0"/>
                  </a:lnTo>
                  <a:lnTo>
                    <a:pt x="1992160" y="1041387"/>
                  </a:lnTo>
                  <a:lnTo>
                    <a:pt x="0" y="1041387"/>
                  </a:lnTo>
                  <a:lnTo>
                    <a:pt x="0" y="3543007"/>
                  </a:lnTo>
                  <a:lnTo>
                    <a:pt x="7886700" y="3543007"/>
                  </a:lnTo>
                  <a:lnTo>
                    <a:pt x="7886700" y="745464"/>
                  </a:lnTo>
                  <a:lnTo>
                    <a:pt x="7836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33995" y="440726"/>
            <a:ext cx="5134610" cy="2085975"/>
          </a:xfrm>
          <a:prstGeom prst="rect">
            <a:avLst/>
          </a:prstGeom>
        </p:spPr>
        <p:txBody>
          <a:bodyPr vert="horz" wrap="square" lIns="0" tIns="320675" rIns="0" bIns="0" rtlCol="0">
            <a:spAutoFit/>
          </a:bodyPr>
          <a:lstStyle/>
          <a:p>
            <a:pPr marL="12700" marR="5080">
              <a:lnSpc>
                <a:spcPct val="65500"/>
              </a:lnSpc>
              <a:spcBef>
                <a:spcPts val="2525"/>
              </a:spcBef>
              <a:tabLst>
                <a:tab pos="4340860" algn="l"/>
              </a:tabLst>
            </a:pPr>
            <a:r>
              <a:rPr sz="5850" spc="12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SPIRITUAL</a:t>
            </a:r>
            <a:r>
              <a:rPr sz="5850" b="0" spc="12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5850" spc="204" dirty="0">
                <a:solidFill>
                  <a:schemeClr val="accent2">
                    <a:lumMod val="50000"/>
                  </a:schemeClr>
                </a:solidFill>
              </a:rPr>
              <a:t>PERFORMANCE </a:t>
            </a:r>
            <a:r>
              <a:rPr sz="5850" spc="125" dirty="0">
                <a:solidFill>
                  <a:schemeClr val="accent2">
                    <a:lumMod val="50000"/>
                  </a:schemeClr>
                </a:solidFill>
              </a:rPr>
              <a:t>G</a:t>
            </a:r>
            <a:r>
              <a:rPr sz="5850" u="sng" spc="125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BA2F49"/>
                  </a:solidFill>
                </a:uFill>
              </a:rPr>
              <a:t>UIDE</a:t>
            </a:r>
            <a:r>
              <a:rPr sz="5850" u="sng" dirty="0">
                <a:uFill>
                  <a:solidFill>
                    <a:srgbClr val="BA2F49"/>
                  </a:solidFill>
                </a:uFill>
              </a:rPr>
              <a:t>	</a:t>
            </a:r>
            <a:endParaRPr sz="585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6624802"/>
            <a:ext cx="7887309" cy="3548506"/>
            <a:chOff x="0" y="6624802"/>
            <a:chExt cx="7887309" cy="3548506"/>
          </a:xfrm>
        </p:grpSpPr>
        <p:sp>
          <p:nvSpPr>
            <p:cNvPr id="19" name="object 19"/>
            <p:cNvSpPr/>
            <p:nvPr/>
          </p:nvSpPr>
          <p:spPr>
            <a:xfrm>
              <a:off x="0" y="6629697"/>
              <a:ext cx="7886700" cy="3543300"/>
            </a:xfrm>
            <a:custGeom>
              <a:avLst/>
              <a:gdLst/>
              <a:ahLst/>
              <a:cxnLst/>
              <a:rect l="l" t="t" r="r" b="b"/>
              <a:pathLst>
                <a:path w="7886700" h="3543300">
                  <a:moveTo>
                    <a:pt x="7886700" y="0"/>
                  </a:moveTo>
                  <a:lnTo>
                    <a:pt x="3133534" y="0"/>
                  </a:lnTo>
                  <a:lnTo>
                    <a:pt x="2188959" y="1041387"/>
                  </a:lnTo>
                  <a:lnTo>
                    <a:pt x="0" y="1041387"/>
                  </a:lnTo>
                  <a:lnTo>
                    <a:pt x="0" y="3543007"/>
                  </a:lnTo>
                  <a:lnTo>
                    <a:pt x="7886700" y="3543007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18357" y="6624802"/>
              <a:ext cx="4768342" cy="48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7666177"/>
              <a:ext cx="1996605" cy="49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02039" y="6629691"/>
              <a:ext cx="331495" cy="34872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7472" y="6975705"/>
              <a:ext cx="332219" cy="3495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92160" y="7322515"/>
              <a:ext cx="512965" cy="3485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27223" y="6629691"/>
              <a:ext cx="5259476" cy="8872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87930" y="7184910"/>
              <a:ext cx="442006" cy="298778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8231" y="7514278"/>
              <a:ext cx="2928451" cy="44609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03079" y="7514278"/>
              <a:ext cx="1317866" cy="8894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27223" y="7514278"/>
              <a:ext cx="878573" cy="133146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4134" y="7669225"/>
              <a:ext cx="1316512" cy="7345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0" y="7671079"/>
              <a:ext cx="876855" cy="1174661"/>
            </a:xfrm>
            <a:prstGeom prst="rect">
              <a:avLst/>
            </a:prstGeom>
            <a:solidFill>
              <a:srgbClr val="FF0000"/>
            </a:solidFill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18231" y="7957648"/>
              <a:ext cx="2544339" cy="4460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80300" y="8401020"/>
              <a:ext cx="2598159" cy="88810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03079" y="8401020"/>
              <a:ext cx="879932" cy="13314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4134" y="8401020"/>
              <a:ext cx="1316512" cy="88810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27223" y="8843030"/>
              <a:ext cx="878573" cy="132966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0" y="8843030"/>
              <a:ext cx="876855" cy="132966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380300" y="9286405"/>
              <a:ext cx="1831117" cy="4460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74134" y="9286405"/>
              <a:ext cx="1316512" cy="88629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03079" y="9729774"/>
              <a:ext cx="2324227" cy="44292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981809" y="6793204"/>
              <a:ext cx="5905500" cy="3380104"/>
            </a:xfrm>
            <a:custGeom>
              <a:avLst/>
              <a:gdLst/>
              <a:ahLst/>
              <a:cxnLst/>
              <a:rect l="l" t="t" r="r" b="b"/>
              <a:pathLst>
                <a:path w="5905500" h="3380104">
                  <a:moveTo>
                    <a:pt x="3601491" y="0"/>
                  </a:moveTo>
                  <a:lnTo>
                    <a:pt x="3544925" y="0"/>
                  </a:lnTo>
                  <a:lnTo>
                    <a:pt x="3544925" y="25400"/>
                  </a:lnTo>
                  <a:lnTo>
                    <a:pt x="2369769" y="1347520"/>
                  </a:lnTo>
                  <a:lnTo>
                    <a:pt x="57073" y="1347520"/>
                  </a:lnTo>
                  <a:lnTo>
                    <a:pt x="1248117" y="25400"/>
                  </a:lnTo>
                  <a:lnTo>
                    <a:pt x="3544925" y="25400"/>
                  </a:lnTo>
                  <a:lnTo>
                    <a:pt x="3544925" y="0"/>
                  </a:lnTo>
                  <a:lnTo>
                    <a:pt x="1236814" y="0"/>
                  </a:lnTo>
                  <a:lnTo>
                    <a:pt x="1233030" y="4203"/>
                  </a:lnTo>
                  <a:lnTo>
                    <a:pt x="0" y="1372920"/>
                  </a:lnTo>
                  <a:lnTo>
                    <a:pt x="2381173" y="1372920"/>
                  </a:lnTo>
                  <a:lnTo>
                    <a:pt x="2403754" y="1347520"/>
                  </a:lnTo>
                  <a:lnTo>
                    <a:pt x="3601491" y="0"/>
                  </a:lnTo>
                  <a:close/>
                </a:path>
                <a:path w="5905500" h="3380104">
                  <a:moveTo>
                    <a:pt x="4833239" y="1522374"/>
                  </a:moveTo>
                  <a:lnTo>
                    <a:pt x="4776686" y="1522374"/>
                  </a:lnTo>
                  <a:lnTo>
                    <a:pt x="4776686" y="1547774"/>
                  </a:lnTo>
                  <a:lnTo>
                    <a:pt x="3601516" y="2869908"/>
                  </a:lnTo>
                  <a:lnTo>
                    <a:pt x="1288821" y="2869908"/>
                  </a:lnTo>
                  <a:lnTo>
                    <a:pt x="2479865" y="1547774"/>
                  </a:lnTo>
                  <a:lnTo>
                    <a:pt x="4776686" y="1547774"/>
                  </a:lnTo>
                  <a:lnTo>
                    <a:pt x="4776686" y="1522374"/>
                  </a:lnTo>
                  <a:lnTo>
                    <a:pt x="2468562" y="1522374"/>
                  </a:lnTo>
                  <a:lnTo>
                    <a:pt x="2464778" y="1526578"/>
                  </a:lnTo>
                  <a:lnTo>
                    <a:pt x="1231747" y="2895308"/>
                  </a:lnTo>
                  <a:lnTo>
                    <a:pt x="3612921" y="2895308"/>
                  </a:lnTo>
                  <a:lnTo>
                    <a:pt x="3635489" y="2869908"/>
                  </a:lnTo>
                  <a:lnTo>
                    <a:pt x="4833239" y="1522374"/>
                  </a:lnTo>
                  <a:close/>
                </a:path>
                <a:path w="5905500" h="3380104">
                  <a:moveTo>
                    <a:pt x="5904877" y="559447"/>
                  </a:moveTo>
                  <a:lnTo>
                    <a:pt x="3461766" y="3379495"/>
                  </a:lnTo>
                  <a:lnTo>
                    <a:pt x="5904877" y="3379495"/>
                  </a:lnTo>
                  <a:lnTo>
                    <a:pt x="5904877" y="5594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614313" y="7615694"/>
              <a:ext cx="2215515" cy="2557145"/>
            </a:xfrm>
            <a:custGeom>
              <a:avLst/>
              <a:gdLst/>
              <a:ahLst/>
              <a:cxnLst/>
              <a:rect l="l" t="t" r="r" b="b"/>
              <a:pathLst>
                <a:path w="2215515" h="2557145">
                  <a:moveTo>
                    <a:pt x="2215235" y="0"/>
                  </a:moveTo>
                  <a:lnTo>
                    <a:pt x="0" y="2557005"/>
                  </a:lnTo>
                  <a:lnTo>
                    <a:pt x="2215235" y="2557005"/>
                  </a:lnTo>
                  <a:lnTo>
                    <a:pt x="22152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64865" y="8336928"/>
              <a:ext cx="3499129" cy="133023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89081" y="6805904"/>
              <a:ext cx="3287153" cy="134750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7893" y="8328279"/>
              <a:ext cx="3540400" cy="134752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10359" y="6805917"/>
              <a:ext cx="3544684" cy="1347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010346" y="8139340"/>
              <a:ext cx="12700" cy="14604"/>
            </a:xfrm>
            <a:custGeom>
              <a:avLst/>
              <a:gdLst/>
              <a:ahLst/>
              <a:cxnLst/>
              <a:rect l="l" t="t" r="r" b="b"/>
              <a:pathLst>
                <a:path w="12700" h="14604">
                  <a:moveTo>
                    <a:pt x="12687" y="0"/>
                  </a:moveTo>
                  <a:lnTo>
                    <a:pt x="0" y="14071"/>
                  </a:lnTo>
                  <a:lnTo>
                    <a:pt x="12687" y="14084"/>
                  </a:lnTo>
                  <a:lnTo>
                    <a:pt x="126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242094" y="8328279"/>
              <a:ext cx="3544646" cy="1347520"/>
            </a:xfrm>
            <a:prstGeom prst="rect">
              <a:avLst/>
            </a:prstGeom>
          </p:spPr>
        </p:pic>
      </p:grpSp>
      <p:pic>
        <p:nvPicPr>
          <p:cNvPr id="52" name="Google Shape;11;p10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5686562" y="618646"/>
            <a:ext cx="86022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;p10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6854109" y="9188633"/>
            <a:ext cx="878907" cy="846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00"/>
            <a:chOff x="0" y="0"/>
            <a:chExt cx="788670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120"/>
              <a:ext cx="435050" cy="5002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2080120"/>
              <a:ext cx="1748041" cy="5002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5255" y="2080120"/>
              <a:ext cx="1746079" cy="5002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7416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4426" y="8846731"/>
              <a:ext cx="2183088" cy="13259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1089" y="1335240"/>
              <a:ext cx="2779623" cy="444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1025" y="1038733"/>
              <a:ext cx="2379687" cy="300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1545" y="1776171"/>
              <a:ext cx="1748034" cy="530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3603" y="8846725"/>
              <a:ext cx="1307109" cy="4853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33603" y="10153421"/>
              <a:ext cx="1307109" cy="1927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8655" y="7079094"/>
              <a:ext cx="872058" cy="17715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05661" y="1776171"/>
              <a:ext cx="435063" cy="53068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0"/>
              <a:ext cx="7886700" cy="2080260"/>
            </a:xfrm>
            <a:custGeom>
              <a:avLst/>
              <a:gdLst/>
              <a:ahLst/>
              <a:cxnLst/>
              <a:rect l="l" t="t" r="r" b="b"/>
              <a:pathLst>
                <a:path w="7886700" h="2080260">
                  <a:moveTo>
                    <a:pt x="7886700" y="0"/>
                  </a:moveTo>
                  <a:lnTo>
                    <a:pt x="0" y="0"/>
                  </a:lnTo>
                  <a:lnTo>
                    <a:pt x="0" y="2080120"/>
                  </a:lnTo>
                  <a:lnTo>
                    <a:pt x="4775288" y="2080120"/>
                  </a:lnTo>
                  <a:lnTo>
                    <a:pt x="5719864" y="1038733"/>
                  </a:lnTo>
                  <a:lnTo>
                    <a:pt x="7886700" y="1038733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75657" y="1038733"/>
              <a:ext cx="957872" cy="10409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999" y="0"/>
              <a:ext cx="1744116" cy="16663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999" y="1631238"/>
              <a:ext cx="5131142" cy="4484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63196" y="0"/>
              <a:ext cx="1746081" cy="12851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05365" y="0"/>
              <a:ext cx="1748036" cy="16663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49481" y="0"/>
              <a:ext cx="2183091" cy="12508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49481" y="1246978"/>
              <a:ext cx="281495" cy="3103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28655" y="0"/>
              <a:ext cx="435045" cy="103833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5551" y="731062"/>
              <a:ext cx="1441145" cy="33961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14664" y="731062"/>
              <a:ext cx="195922" cy="3396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448140" y="731062"/>
              <a:ext cx="275399" cy="33961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32015" y="1288376"/>
              <a:ext cx="306400" cy="33961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66177" y="1285113"/>
              <a:ext cx="3388448" cy="346125"/>
            </a:xfrm>
            <a:prstGeom prst="rect">
              <a:avLst/>
            </a:prstGeom>
          </p:spPr>
        </p:pic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568139" y="468007"/>
            <a:ext cx="3780154" cy="12363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745"/>
              </a:lnSpc>
              <a:spcBef>
                <a:spcPts val="135"/>
              </a:spcBef>
            </a:pPr>
            <a:r>
              <a:rPr sz="4250" b="0" spc="85" dirty="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endParaRPr sz="4250">
              <a:latin typeface="Calibri"/>
              <a:cs typeface="Calibri"/>
            </a:endParaRPr>
          </a:p>
          <a:p>
            <a:pPr marL="12700">
              <a:lnSpc>
                <a:spcPts val="4745"/>
              </a:lnSpc>
            </a:pPr>
            <a:r>
              <a:rPr sz="4250" spc="85" dirty="0">
                <a:solidFill>
                  <a:srgbClr val="FFFFFF"/>
                </a:solidFill>
              </a:rPr>
              <a:t>YOUR</a:t>
            </a:r>
            <a:r>
              <a:rPr sz="4250" spc="-204" dirty="0">
                <a:solidFill>
                  <a:srgbClr val="FFFFFF"/>
                </a:solidFill>
              </a:rPr>
              <a:t> </a:t>
            </a:r>
            <a:r>
              <a:rPr sz="4250" spc="200" dirty="0">
                <a:solidFill>
                  <a:srgbClr val="FFFFFF"/>
                </a:solidFill>
              </a:rPr>
              <a:t>PURPOSE</a:t>
            </a:r>
            <a:endParaRPr sz="4250"/>
          </a:p>
        </p:txBody>
      </p:sp>
      <p:grpSp>
        <p:nvGrpSpPr>
          <p:cNvPr id="37" name="object 37"/>
          <p:cNvGrpSpPr/>
          <p:nvPr/>
        </p:nvGrpSpPr>
        <p:grpSpPr>
          <a:xfrm>
            <a:off x="518210" y="1889914"/>
            <a:ext cx="7368756" cy="8263868"/>
            <a:chOff x="518210" y="1889914"/>
            <a:chExt cx="7368756" cy="8263868"/>
          </a:xfrm>
        </p:grpSpPr>
        <p:sp>
          <p:nvSpPr>
            <p:cNvPr id="38" name="object 38"/>
            <p:cNvSpPr/>
            <p:nvPr/>
          </p:nvSpPr>
          <p:spPr>
            <a:xfrm>
              <a:off x="609141" y="1889914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5" y="0"/>
                  </a:moveTo>
                  <a:lnTo>
                    <a:pt x="850747" y="4100"/>
                  </a:lnTo>
                  <a:lnTo>
                    <a:pt x="0" y="12164"/>
                  </a:lnTo>
                  <a:lnTo>
                    <a:pt x="647992" y="18696"/>
                  </a:lnTo>
                  <a:lnTo>
                    <a:pt x="1568887" y="23813"/>
                  </a:lnTo>
                  <a:lnTo>
                    <a:pt x="2500844" y="24345"/>
                  </a:lnTo>
                  <a:lnTo>
                    <a:pt x="3425756" y="20268"/>
                  </a:lnTo>
                  <a:lnTo>
                    <a:pt x="4276496" y="12164"/>
                  </a:lnTo>
                  <a:lnTo>
                    <a:pt x="3628512" y="5594"/>
                  </a:lnTo>
                  <a:lnTo>
                    <a:pt x="2707623" y="489"/>
                  </a:lnTo>
                  <a:lnTo>
                    <a:pt x="1775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9079" y="8957386"/>
              <a:ext cx="4954905" cy="694690"/>
            </a:xfrm>
            <a:custGeom>
              <a:avLst/>
              <a:gdLst/>
              <a:ahLst/>
              <a:cxnLst/>
              <a:rect l="l" t="t" r="r" b="b"/>
              <a:pathLst>
                <a:path w="4954905" h="694690">
                  <a:moveTo>
                    <a:pt x="4954333" y="0"/>
                  </a:moveTo>
                  <a:lnTo>
                    <a:pt x="4919116" y="0"/>
                  </a:lnTo>
                  <a:lnTo>
                    <a:pt x="4919116" y="34290"/>
                  </a:lnTo>
                  <a:lnTo>
                    <a:pt x="4919116" y="659130"/>
                  </a:lnTo>
                  <a:lnTo>
                    <a:pt x="35217" y="659130"/>
                  </a:lnTo>
                  <a:lnTo>
                    <a:pt x="35217" y="34290"/>
                  </a:lnTo>
                  <a:lnTo>
                    <a:pt x="4919116" y="34290"/>
                  </a:lnTo>
                  <a:lnTo>
                    <a:pt x="491911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59130"/>
                  </a:lnTo>
                  <a:lnTo>
                    <a:pt x="0" y="676910"/>
                  </a:lnTo>
                  <a:lnTo>
                    <a:pt x="0" y="694690"/>
                  </a:lnTo>
                  <a:lnTo>
                    <a:pt x="4954333" y="694690"/>
                  </a:lnTo>
                  <a:lnTo>
                    <a:pt x="4954333" y="676910"/>
                  </a:lnTo>
                  <a:lnTo>
                    <a:pt x="4954333" y="659295"/>
                  </a:lnTo>
                  <a:lnTo>
                    <a:pt x="4936731" y="659295"/>
                  </a:lnTo>
                  <a:lnTo>
                    <a:pt x="4936731" y="659130"/>
                  </a:lnTo>
                  <a:lnTo>
                    <a:pt x="4954333" y="659130"/>
                  </a:lnTo>
                  <a:lnTo>
                    <a:pt x="4954333" y="34290"/>
                  </a:lnTo>
                  <a:lnTo>
                    <a:pt x="4954333" y="0"/>
                  </a:lnTo>
                  <a:close/>
                </a:path>
              </a:pathLst>
            </a:custGeom>
            <a:solidFill>
              <a:srgbClr val="B12D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8210" y="4687988"/>
              <a:ext cx="312420" cy="3279775"/>
            </a:xfrm>
            <a:custGeom>
              <a:avLst/>
              <a:gdLst/>
              <a:ahLst/>
              <a:cxnLst/>
              <a:rect l="l" t="t" r="r" b="b"/>
              <a:pathLst>
                <a:path w="312419" h="3279775">
                  <a:moveTo>
                    <a:pt x="308940" y="154470"/>
                  </a:moveTo>
                  <a:lnTo>
                    <a:pt x="301066" y="105651"/>
                  </a:lnTo>
                  <a:lnTo>
                    <a:pt x="279146" y="63246"/>
                  </a:lnTo>
                  <a:lnTo>
                    <a:pt x="245706" y="29806"/>
                  </a:lnTo>
                  <a:lnTo>
                    <a:pt x="203301" y="7886"/>
                  </a:lnTo>
                  <a:lnTo>
                    <a:pt x="154470" y="0"/>
                  </a:lnTo>
                  <a:lnTo>
                    <a:pt x="105651" y="7886"/>
                  </a:lnTo>
                  <a:lnTo>
                    <a:pt x="63246" y="29806"/>
                  </a:lnTo>
                  <a:lnTo>
                    <a:pt x="29806" y="63246"/>
                  </a:lnTo>
                  <a:lnTo>
                    <a:pt x="7874" y="105651"/>
                  </a:lnTo>
                  <a:lnTo>
                    <a:pt x="0" y="154470"/>
                  </a:lnTo>
                  <a:lnTo>
                    <a:pt x="7874" y="203301"/>
                  </a:lnTo>
                  <a:lnTo>
                    <a:pt x="29806" y="245706"/>
                  </a:lnTo>
                  <a:lnTo>
                    <a:pt x="63246" y="279146"/>
                  </a:lnTo>
                  <a:lnTo>
                    <a:pt x="105651" y="301066"/>
                  </a:lnTo>
                  <a:lnTo>
                    <a:pt x="154470" y="308940"/>
                  </a:lnTo>
                  <a:lnTo>
                    <a:pt x="203301" y="301066"/>
                  </a:lnTo>
                  <a:lnTo>
                    <a:pt x="245706" y="279146"/>
                  </a:lnTo>
                  <a:lnTo>
                    <a:pt x="279146" y="245706"/>
                  </a:lnTo>
                  <a:lnTo>
                    <a:pt x="301066" y="203301"/>
                  </a:lnTo>
                  <a:lnTo>
                    <a:pt x="308940" y="154470"/>
                  </a:lnTo>
                  <a:close/>
                </a:path>
                <a:path w="312419" h="3279775">
                  <a:moveTo>
                    <a:pt x="312407" y="3125127"/>
                  </a:moveTo>
                  <a:lnTo>
                    <a:pt x="304533" y="3076295"/>
                  </a:lnTo>
                  <a:lnTo>
                    <a:pt x="282600" y="3033890"/>
                  </a:lnTo>
                  <a:lnTo>
                    <a:pt x="249161" y="3000451"/>
                  </a:lnTo>
                  <a:lnTo>
                    <a:pt x="206756" y="2978531"/>
                  </a:lnTo>
                  <a:lnTo>
                    <a:pt x="157937" y="2970657"/>
                  </a:lnTo>
                  <a:lnTo>
                    <a:pt x="109105" y="2978531"/>
                  </a:lnTo>
                  <a:lnTo>
                    <a:pt x="66700" y="3000451"/>
                  </a:lnTo>
                  <a:lnTo>
                    <a:pt x="33261" y="3033890"/>
                  </a:lnTo>
                  <a:lnTo>
                    <a:pt x="11341" y="3076295"/>
                  </a:lnTo>
                  <a:lnTo>
                    <a:pt x="3467" y="3125127"/>
                  </a:lnTo>
                  <a:lnTo>
                    <a:pt x="11341" y="3173946"/>
                  </a:lnTo>
                  <a:lnTo>
                    <a:pt x="33261" y="3216338"/>
                  </a:lnTo>
                  <a:lnTo>
                    <a:pt x="66700" y="3249777"/>
                  </a:lnTo>
                  <a:lnTo>
                    <a:pt x="109105" y="3271710"/>
                  </a:lnTo>
                  <a:lnTo>
                    <a:pt x="157937" y="3279584"/>
                  </a:lnTo>
                  <a:lnTo>
                    <a:pt x="206756" y="3271710"/>
                  </a:lnTo>
                  <a:lnTo>
                    <a:pt x="249161" y="3249777"/>
                  </a:lnTo>
                  <a:lnTo>
                    <a:pt x="282600" y="3216338"/>
                  </a:lnTo>
                  <a:lnTo>
                    <a:pt x="304533" y="3173946"/>
                  </a:lnTo>
                  <a:lnTo>
                    <a:pt x="312407" y="3125127"/>
                  </a:lnTo>
                  <a:close/>
                </a:path>
                <a:path w="312419" h="3279775">
                  <a:moveTo>
                    <a:pt x="312407" y="2471178"/>
                  </a:moveTo>
                  <a:lnTo>
                    <a:pt x="304533" y="2422360"/>
                  </a:lnTo>
                  <a:lnTo>
                    <a:pt x="282600" y="2379954"/>
                  </a:lnTo>
                  <a:lnTo>
                    <a:pt x="249161" y="2346515"/>
                  </a:lnTo>
                  <a:lnTo>
                    <a:pt x="206756" y="2324595"/>
                  </a:lnTo>
                  <a:lnTo>
                    <a:pt x="157937" y="2316708"/>
                  </a:lnTo>
                  <a:lnTo>
                    <a:pt x="109105" y="2324595"/>
                  </a:lnTo>
                  <a:lnTo>
                    <a:pt x="66700" y="2346515"/>
                  </a:lnTo>
                  <a:lnTo>
                    <a:pt x="33261" y="2379954"/>
                  </a:lnTo>
                  <a:lnTo>
                    <a:pt x="11341" y="2422360"/>
                  </a:lnTo>
                  <a:lnTo>
                    <a:pt x="3467" y="2471178"/>
                  </a:lnTo>
                  <a:lnTo>
                    <a:pt x="11341" y="2520010"/>
                  </a:lnTo>
                  <a:lnTo>
                    <a:pt x="33261" y="2562415"/>
                  </a:lnTo>
                  <a:lnTo>
                    <a:pt x="66700" y="2595854"/>
                  </a:lnTo>
                  <a:lnTo>
                    <a:pt x="109105" y="2617774"/>
                  </a:lnTo>
                  <a:lnTo>
                    <a:pt x="157937" y="2625648"/>
                  </a:lnTo>
                  <a:lnTo>
                    <a:pt x="206756" y="2617774"/>
                  </a:lnTo>
                  <a:lnTo>
                    <a:pt x="249161" y="2595854"/>
                  </a:lnTo>
                  <a:lnTo>
                    <a:pt x="282600" y="2562415"/>
                  </a:lnTo>
                  <a:lnTo>
                    <a:pt x="304533" y="2520010"/>
                  </a:lnTo>
                  <a:lnTo>
                    <a:pt x="312407" y="2471178"/>
                  </a:lnTo>
                  <a:close/>
                </a:path>
                <a:path w="312419" h="3279775">
                  <a:moveTo>
                    <a:pt x="312407" y="1625460"/>
                  </a:moveTo>
                  <a:lnTo>
                    <a:pt x="304533" y="1576628"/>
                  </a:lnTo>
                  <a:lnTo>
                    <a:pt x="282600" y="1534223"/>
                  </a:lnTo>
                  <a:lnTo>
                    <a:pt x="249161" y="1500784"/>
                  </a:lnTo>
                  <a:lnTo>
                    <a:pt x="206756" y="1478864"/>
                  </a:lnTo>
                  <a:lnTo>
                    <a:pt x="157937" y="1470990"/>
                  </a:lnTo>
                  <a:lnTo>
                    <a:pt x="109105" y="1478864"/>
                  </a:lnTo>
                  <a:lnTo>
                    <a:pt x="66700" y="1500784"/>
                  </a:lnTo>
                  <a:lnTo>
                    <a:pt x="33261" y="1534223"/>
                  </a:lnTo>
                  <a:lnTo>
                    <a:pt x="11341" y="1576628"/>
                  </a:lnTo>
                  <a:lnTo>
                    <a:pt x="3467" y="1625460"/>
                  </a:lnTo>
                  <a:lnTo>
                    <a:pt x="11341" y="1674279"/>
                  </a:lnTo>
                  <a:lnTo>
                    <a:pt x="33261" y="1716684"/>
                  </a:lnTo>
                  <a:lnTo>
                    <a:pt x="66700" y="1750123"/>
                  </a:lnTo>
                  <a:lnTo>
                    <a:pt x="109105" y="1772043"/>
                  </a:lnTo>
                  <a:lnTo>
                    <a:pt x="157937" y="1779930"/>
                  </a:lnTo>
                  <a:lnTo>
                    <a:pt x="206756" y="1772043"/>
                  </a:lnTo>
                  <a:lnTo>
                    <a:pt x="249161" y="1750123"/>
                  </a:lnTo>
                  <a:lnTo>
                    <a:pt x="282600" y="1716684"/>
                  </a:lnTo>
                  <a:lnTo>
                    <a:pt x="304533" y="1674279"/>
                  </a:lnTo>
                  <a:lnTo>
                    <a:pt x="312407" y="1625460"/>
                  </a:lnTo>
                  <a:close/>
                </a:path>
                <a:path w="312419" h="3279775">
                  <a:moveTo>
                    <a:pt x="312407" y="978433"/>
                  </a:moveTo>
                  <a:lnTo>
                    <a:pt x="304533" y="929614"/>
                  </a:lnTo>
                  <a:lnTo>
                    <a:pt x="282600" y="887209"/>
                  </a:lnTo>
                  <a:lnTo>
                    <a:pt x="249161" y="853770"/>
                  </a:lnTo>
                  <a:lnTo>
                    <a:pt x="206756" y="831837"/>
                  </a:lnTo>
                  <a:lnTo>
                    <a:pt x="157937" y="823963"/>
                  </a:lnTo>
                  <a:lnTo>
                    <a:pt x="109105" y="831837"/>
                  </a:lnTo>
                  <a:lnTo>
                    <a:pt x="66700" y="853770"/>
                  </a:lnTo>
                  <a:lnTo>
                    <a:pt x="33261" y="887209"/>
                  </a:lnTo>
                  <a:lnTo>
                    <a:pt x="11341" y="929614"/>
                  </a:lnTo>
                  <a:lnTo>
                    <a:pt x="3467" y="978433"/>
                  </a:lnTo>
                  <a:lnTo>
                    <a:pt x="11341" y="1027264"/>
                  </a:lnTo>
                  <a:lnTo>
                    <a:pt x="33261" y="1069670"/>
                  </a:lnTo>
                  <a:lnTo>
                    <a:pt x="66700" y="1103109"/>
                  </a:lnTo>
                  <a:lnTo>
                    <a:pt x="109105" y="1125029"/>
                  </a:lnTo>
                  <a:lnTo>
                    <a:pt x="157937" y="1132903"/>
                  </a:lnTo>
                  <a:lnTo>
                    <a:pt x="206756" y="1125029"/>
                  </a:lnTo>
                  <a:lnTo>
                    <a:pt x="249161" y="1103109"/>
                  </a:lnTo>
                  <a:lnTo>
                    <a:pt x="282600" y="1069670"/>
                  </a:lnTo>
                  <a:lnTo>
                    <a:pt x="304533" y="1027264"/>
                  </a:lnTo>
                  <a:lnTo>
                    <a:pt x="312407" y="978433"/>
                  </a:lnTo>
                  <a:close/>
                </a:path>
              </a:pathLst>
            </a:custGeom>
            <a:solidFill>
              <a:srgbClr val="B92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665101" y="9332092"/>
              <a:ext cx="2221865" cy="821690"/>
            </a:xfrm>
            <a:custGeom>
              <a:avLst/>
              <a:gdLst/>
              <a:ahLst/>
              <a:cxnLst/>
              <a:rect l="l" t="t" r="r" b="b"/>
              <a:pathLst>
                <a:path w="2221865" h="821690">
                  <a:moveTo>
                    <a:pt x="2186190" y="0"/>
                  </a:moveTo>
                  <a:lnTo>
                    <a:pt x="821308" y="0"/>
                  </a:lnTo>
                  <a:lnTo>
                    <a:pt x="0" y="821321"/>
                  </a:lnTo>
                  <a:lnTo>
                    <a:pt x="2221598" y="821321"/>
                  </a:lnTo>
                  <a:lnTo>
                    <a:pt x="2221598" y="508858"/>
                  </a:lnTo>
                  <a:lnTo>
                    <a:pt x="2186190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47015" y="9540456"/>
              <a:ext cx="31026" cy="31038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614015" y="2215282"/>
            <a:ext cx="6784975" cy="121158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80"/>
              </a:spcBef>
            </a:pPr>
            <a:r>
              <a:rPr sz="2100" b="1" spc="120" dirty="0">
                <a:solidFill>
                  <a:srgbClr val="231F20"/>
                </a:solidFill>
                <a:latin typeface="Calibri"/>
                <a:cs typeface="Calibri"/>
              </a:rPr>
              <a:t>ESTABLISH</a:t>
            </a:r>
            <a:r>
              <a:rPr sz="2100" b="1" spc="-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="1" spc="5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2100" b="1" spc="-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="1" spc="135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2100" b="1" spc="-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="1" spc="55" dirty="0">
                <a:solidFill>
                  <a:srgbClr val="231F20"/>
                </a:solidFill>
                <a:latin typeface="Calibri"/>
                <a:cs typeface="Calibri"/>
              </a:rPr>
              <a:t>WORTH</a:t>
            </a:r>
            <a:r>
              <a:rPr sz="2100" b="1" spc="-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="1" spc="65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endParaRPr sz="21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375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following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exercise will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identify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meaning in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life. It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 meant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provide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a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define</a:t>
            </a:r>
            <a:r>
              <a:rPr sz="12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overarching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life,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you are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Calibri"/>
                <a:cs typeface="Calibri"/>
              </a:rPr>
              <a:t>for.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overarching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means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develop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path,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disciplines,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connect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communities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successfully</a:t>
            </a:r>
            <a:r>
              <a:rPr sz="12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1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9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614015" y="4232100"/>
            <a:ext cx="61791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reflect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write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answers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spaces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below.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90596" y="4684779"/>
            <a:ext cx="62547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end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life,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do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want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say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(who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were,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did,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impact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made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others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world)?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90774" y="6178299"/>
            <a:ext cx="6249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could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thing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your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would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change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world,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would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why?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90951" y="7031739"/>
            <a:ext cx="3366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does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mean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for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feel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right?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348090" y="3603193"/>
            <a:ext cx="2955925" cy="487045"/>
          </a:xfrm>
          <a:prstGeom prst="rect">
            <a:avLst/>
          </a:prstGeom>
          <a:solidFill>
            <a:srgbClr val="B92F4A"/>
          </a:solidFill>
        </p:spPr>
        <p:txBody>
          <a:bodyPr vert="horz" wrap="square" lIns="0" tIns="22860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180"/>
              </a:spcBef>
            </a:pPr>
            <a:r>
              <a:rPr sz="2550" b="1" spc="155" dirty="0">
                <a:solidFill>
                  <a:srgbClr val="F3F4F1"/>
                </a:solidFill>
                <a:latin typeface="Calibri"/>
                <a:cs typeface="Calibri"/>
              </a:rPr>
              <a:t>5</a:t>
            </a:r>
            <a:r>
              <a:rPr sz="2550" b="1" spc="-130" dirty="0">
                <a:solidFill>
                  <a:srgbClr val="F3F4F1"/>
                </a:solidFill>
                <a:latin typeface="Calibri"/>
                <a:cs typeface="Calibri"/>
              </a:rPr>
              <a:t> </a:t>
            </a:r>
            <a:r>
              <a:rPr sz="2550" b="1" spc="120" dirty="0">
                <a:solidFill>
                  <a:srgbClr val="F3F4F1"/>
                </a:solidFill>
                <a:latin typeface="Calibri"/>
                <a:cs typeface="Calibri"/>
              </a:rPr>
              <a:t>DEEP</a:t>
            </a:r>
            <a:r>
              <a:rPr sz="2550" b="1" spc="-130" dirty="0">
                <a:solidFill>
                  <a:srgbClr val="F3F4F1"/>
                </a:solidFill>
                <a:latin typeface="Calibri"/>
                <a:cs typeface="Calibri"/>
              </a:rPr>
              <a:t> </a:t>
            </a:r>
            <a:r>
              <a:rPr sz="2550" b="1" spc="75" dirty="0">
                <a:solidFill>
                  <a:srgbClr val="F3F4F1"/>
                </a:solidFill>
                <a:latin typeface="Calibri"/>
                <a:cs typeface="Calibri"/>
              </a:rPr>
              <a:t>QUESTIONS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3625" y="4658890"/>
            <a:ext cx="199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4F5F4"/>
                </a:solidFill>
                <a:latin typeface="Calibri"/>
                <a:cs typeface="Calibri"/>
              </a:rPr>
              <a:t>1.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3625" y="5544537"/>
            <a:ext cx="3649979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0"/>
              </a:lnSpc>
              <a:tabLst>
                <a:tab pos="409575" algn="l"/>
              </a:tabLst>
            </a:pPr>
            <a:r>
              <a:rPr sz="1800" b="1" spc="-25" dirty="0">
                <a:solidFill>
                  <a:srgbClr val="F4F5F4"/>
                </a:solidFill>
                <a:latin typeface="Calibri"/>
                <a:cs typeface="Calibri"/>
              </a:rPr>
              <a:t>2.</a:t>
            </a:r>
            <a:r>
              <a:rPr sz="1800" b="1" dirty="0">
                <a:solidFill>
                  <a:srgbClr val="F4F5F4"/>
                </a:solidFill>
                <a:latin typeface="Calibri"/>
                <a:cs typeface="Calibri"/>
              </a:rPr>
              <a:t>	</a:t>
            </a:r>
            <a:r>
              <a:rPr sz="2100" baseline="1984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2100" spc="30" baseline="198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1984" dirty="0">
                <a:solidFill>
                  <a:srgbClr val="231F20"/>
                </a:solidFill>
                <a:latin typeface="Calibri"/>
                <a:cs typeface="Calibri"/>
              </a:rPr>
              <a:t>makes</a:t>
            </a:r>
            <a:r>
              <a:rPr sz="2100" spc="37" baseline="198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1984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2100" spc="30" baseline="198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1984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r>
              <a:rPr sz="2100" spc="37" baseline="198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1984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2100" spc="37" baseline="198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spc="-15" baseline="1984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2100" spc="30" baseline="198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spc="-30" baseline="1984" dirty="0">
                <a:solidFill>
                  <a:srgbClr val="231F20"/>
                </a:solidFill>
                <a:latin typeface="Calibri"/>
                <a:cs typeface="Calibri"/>
              </a:rPr>
              <a:t>you?</a:t>
            </a:r>
            <a:endParaRPr sz="2100" baseline="1984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93625" y="6135189"/>
            <a:ext cx="212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4F5F4"/>
                </a:solidFill>
                <a:latin typeface="Calibri"/>
                <a:cs typeface="Calibri"/>
              </a:rPr>
              <a:t>3.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93625" y="6986267"/>
            <a:ext cx="215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4F5F4"/>
                </a:solidFill>
                <a:latin typeface="Calibri"/>
                <a:cs typeface="Calibri"/>
              </a:rPr>
              <a:t>4.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3625" y="7682862"/>
            <a:ext cx="6847205" cy="121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0"/>
              </a:lnSpc>
              <a:tabLst>
                <a:tab pos="409575" algn="l"/>
              </a:tabLst>
            </a:pPr>
            <a:r>
              <a:rPr sz="1800" b="1" spc="-25" dirty="0">
                <a:solidFill>
                  <a:srgbClr val="F4F5F4"/>
                </a:solidFill>
                <a:latin typeface="Calibri"/>
                <a:cs typeface="Calibri"/>
              </a:rPr>
              <a:t>5.</a:t>
            </a:r>
            <a:r>
              <a:rPr sz="1800" b="1" dirty="0">
                <a:solidFill>
                  <a:srgbClr val="F4F5F4"/>
                </a:solidFill>
                <a:latin typeface="Calibri"/>
                <a:cs typeface="Calibri"/>
              </a:rPr>
              <a:t>	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thing/person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2100" spc="-15" baseline="3968" dirty="0">
                <a:solidFill>
                  <a:srgbClr val="231F20"/>
                </a:solidFill>
                <a:latin typeface="Calibri"/>
                <a:cs typeface="Calibri"/>
              </a:rPr>
              <a:t> your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baseline="3968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100" spc="-22" baseline="39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100" spc="60" baseline="3968" dirty="0">
                <a:solidFill>
                  <a:srgbClr val="231F20"/>
                </a:solidFill>
                <a:latin typeface="Calibri"/>
                <a:cs typeface="Calibri"/>
              </a:rPr>
              <a:t>why?</a:t>
            </a:r>
            <a:endParaRPr sz="2100" baseline="3968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libri"/>
              <a:cs typeface="Calibri"/>
            </a:endParaRPr>
          </a:p>
          <a:p>
            <a:pPr marL="33655" marR="5080" indent="-635">
              <a:lnSpc>
                <a:spcPct val="100000"/>
              </a:lnSpc>
            </a:pP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4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worked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4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4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beginning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get</a:t>
            </a:r>
            <a:r>
              <a:rPr sz="14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idea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4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overarching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life?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so,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write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down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here…</a:t>
            </a:r>
            <a:endParaRPr sz="1400">
              <a:latin typeface="Calibri"/>
              <a:cs typeface="Calibri"/>
            </a:endParaRPr>
          </a:p>
          <a:p>
            <a:pPr marL="33020">
              <a:lnSpc>
                <a:spcPct val="100000"/>
              </a:lnSpc>
              <a:spcBef>
                <a:spcPts val="40"/>
              </a:spcBef>
            </a:pPr>
            <a:r>
              <a:rPr sz="1600" b="1" spc="-40" dirty="0">
                <a:solidFill>
                  <a:srgbClr val="B42E49"/>
                </a:solidFill>
                <a:latin typeface="Calibri"/>
                <a:cs typeface="Calibri"/>
              </a:rPr>
              <a:t>My</a:t>
            </a:r>
            <a:r>
              <a:rPr sz="1600" b="1" spc="-30" dirty="0">
                <a:solidFill>
                  <a:srgbClr val="B42E49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B42E49"/>
                </a:solidFill>
                <a:latin typeface="Calibri"/>
                <a:cs typeface="Calibri"/>
              </a:rPr>
              <a:t>Purpose</a:t>
            </a:r>
            <a:r>
              <a:rPr sz="1600" b="1" spc="-30" dirty="0">
                <a:solidFill>
                  <a:srgbClr val="B42E49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B42E49"/>
                </a:solidFill>
                <a:latin typeface="Calibri"/>
                <a:cs typeface="Calibri"/>
              </a:rPr>
              <a:t>in</a:t>
            </a:r>
            <a:r>
              <a:rPr sz="1600" b="1" spc="-25" dirty="0">
                <a:solidFill>
                  <a:srgbClr val="B42E49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B42E49"/>
                </a:solidFill>
                <a:latin typeface="Calibri"/>
                <a:cs typeface="Calibri"/>
              </a:rPr>
              <a:t>Life</a:t>
            </a:r>
            <a:r>
              <a:rPr sz="1600" b="1" spc="-30" dirty="0">
                <a:solidFill>
                  <a:srgbClr val="B42E49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B42E49"/>
                </a:solidFill>
                <a:latin typeface="Calibri"/>
                <a:cs typeface="Calibri"/>
              </a:rPr>
              <a:t>is...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6" name="Google Shape;18;p10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6849732" y="9378430"/>
            <a:ext cx="725015" cy="70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00"/>
            <a:chOff x="0" y="0"/>
            <a:chExt cx="788670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120"/>
              <a:ext cx="435050" cy="5002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9690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2080120"/>
              <a:ext cx="1748036" cy="5002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5255" y="2080120"/>
              <a:ext cx="1746079" cy="5002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8846731"/>
              <a:ext cx="1746079" cy="969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7416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7416" y="8846731"/>
              <a:ext cx="3923296" cy="4468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23823" y="9289618"/>
              <a:ext cx="216890" cy="4448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90910" y="9289618"/>
              <a:ext cx="2327516" cy="444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61089" y="1335240"/>
              <a:ext cx="2779623" cy="44484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2928" y="9730544"/>
              <a:ext cx="2947784" cy="4421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61025" y="1038733"/>
              <a:ext cx="2379687" cy="3004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61545" y="1776171"/>
              <a:ext cx="1748034" cy="53068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8655" y="7079094"/>
              <a:ext cx="872058" cy="17715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5661" y="1776171"/>
              <a:ext cx="435063" cy="530683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0" y="0"/>
              <a:ext cx="7886700" cy="2080260"/>
            </a:xfrm>
            <a:custGeom>
              <a:avLst/>
              <a:gdLst/>
              <a:ahLst/>
              <a:cxnLst/>
              <a:rect l="l" t="t" r="r" b="b"/>
              <a:pathLst>
                <a:path w="7886700" h="2080260">
                  <a:moveTo>
                    <a:pt x="7886700" y="0"/>
                  </a:moveTo>
                  <a:lnTo>
                    <a:pt x="0" y="0"/>
                  </a:lnTo>
                  <a:lnTo>
                    <a:pt x="0" y="2080120"/>
                  </a:lnTo>
                  <a:lnTo>
                    <a:pt x="4775288" y="2080120"/>
                  </a:lnTo>
                  <a:lnTo>
                    <a:pt x="5719864" y="1038733"/>
                  </a:lnTo>
                  <a:lnTo>
                    <a:pt x="7886700" y="1038733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75657" y="1038733"/>
              <a:ext cx="957859" cy="10409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999" y="0"/>
              <a:ext cx="1744116" cy="16663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999" y="1662442"/>
              <a:ext cx="5131142" cy="4172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63196" y="0"/>
              <a:ext cx="3490204" cy="16663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49481" y="0"/>
              <a:ext cx="2183091" cy="12508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49481" y="1246978"/>
              <a:ext cx="281495" cy="3103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28655" y="0"/>
              <a:ext cx="435045" cy="103833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5538" y="731088"/>
              <a:ext cx="234581" cy="33959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75410" y="731088"/>
              <a:ext cx="193763" cy="3395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13243" y="727811"/>
              <a:ext cx="251447" cy="3461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03324" y="731088"/>
              <a:ext cx="254152" cy="33959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64715" y="731088"/>
              <a:ext cx="306412" cy="33959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98865" y="727811"/>
              <a:ext cx="1013383" cy="3461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70090" y="1288389"/>
              <a:ext cx="570357" cy="33961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56245" y="1288389"/>
              <a:ext cx="598652" cy="33961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40447" y="1288389"/>
              <a:ext cx="15798" cy="339610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568126" y="468007"/>
            <a:ext cx="2611120" cy="123634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 marR="5080">
              <a:lnSpc>
                <a:spcPts val="4390"/>
              </a:lnSpc>
              <a:spcBef>
                <a:spcPts val="869"/>
              </a:spcBef>
            </a:pPr>
            <a:r>
              <a:rPr sz="4250" b="0" dirty="0">
                <a:solidFill>
                  <a:srgbClr val="FFFFFF"/>
                </a:solidFill>
                <a:latin typeface="Calibri"/>
                <a:cs typeface="Calibri"/>
              </a:rPr>
              <a:t>PLOT</a:t>
            </a:r>
            <a:r>
              <a:rPr sz="4250" b="0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50" spc="70" dirty="0">
                <a:solidFill>
                  <a:srgbClr val="FFFFFF"/>
                </a:solidFill>
              </a:rPr>
              <a:t>YOUR </a:t>
            </a:r>
            <a:r>
              <a:rPr sz="4250" spc="65" dirty="0">
                <a:solidFill>
                  <a:srgbClr val="FFFFFF"/>
                </a:solidFill>
              </a:rPr>
              <a:t>PATH</a:t>
            </a:r>
            <a:endParaRPr sz="425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76092" y="1889914"/>
            <a:ext cx="6814184" cy="5307965"/>
            <a:chOff x="576092" y="1889914"/>
            <a:chExt cx="6814184" cy="5307965"/>
          </a:xfrm>
        </p:grpSpPr>
        <p:sp>
          <p:nvSpPr>
            <p:cNvPr id="42" name="object 42"/>
            <p:cNvSpPr/>
            <p:nvPr/>
          </p:nvSpPr>
          <p:spPr>
            <a:xfrm>
              <a:off x="609141" y="1889914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5" y="0"/>
                  </a:moveTo>
                  <a:lnTo>
                    <a:pt x="850747" y="4100"/>
                  </a:lnTo>
                  <a:lnTo>
                    <a:pt x="0" y="12164"/>
                  </a:lnTo>
                  <a:lnTo>
                    <a:pt x="647992" y="18696"/>
                  </a:lnTo>
                  <a:lnTo>
                    <a:pt x="1568887" y="23813"/>
                  </a:lnTo>
                  <a:lnTo>
                    <a:pt x="2500844" y="24345"/>
                  </a:lnTo>
                  <a:lnTo>
                    <a:pt x="3425756" y="20268"/>
                  </a:lnTo>
                  <a:lnTo>
                    <a:pt x="4276496" y="12164"/>
                  </a:lnTo>
                  <a:lnTo>
                    <a:pt x="3628512" y="5594"/>
                  </a:lnTo>
                  <a:lnTo>
                    <a:pt x="2707623" y="489"/>
                  </a:lnTo>
                  <a:lnTo>
                    <a:pt x="1775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861375" y="4297108"/>
              <a:ext cx="4025265" cy="619760"/>
            </a:xfrm>
            <a:custGeom>
              <a:avLst/>
              <a:gdLst/>
              <a:ahLst/>
              <a:cxnLst/>
              <a:rect l="l" t="t" r="r" b="b"/>
              <a:pathLst>
                <a:path w="4025265" h="619760">
                  <a:moveTo>
                    <a:pt x="4024642" y="0"/>
                  </a:moveTo>
                  <a:lnTo>
                    <a:pt x="0" y="0"/>
                  </a:lnTo>
                  <a:lnTo>
                    <a:pt x="0" y="619721"/>
                  </a:lnTo>
                  <a:lnTo>
                    <a:pt x="4024642" y="619721"/>
                  </a:lnTo>
                  <a:lnTo>
                    <a:pt x="4024642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90259" y="4553330"/>
              <a:ext cx="3366871" cy="14785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76084" y="5048580"/>
              <a:ext cx="6814184" cy="2149475"/>
            </a:xfrm>
            <a:custGeom>
              <a:avLst/>
              <a:gdLst/>
              <a:ahLst/>
              <a:cxnLst/>
              <a:rect l="l" t="t" r="r" b="b"/>
              <a:pathLst>
                <a:path w="6814184" h="2149475">
                  <a:moveTo>
                    <a:pt x="1619123" y="141833"/>
                  </a:moveTo>
                  <a:lnTo>
                    <a:pt x="1611896" y="97002"/>
                  </a:lnTo>
                  <a:lnTo>
                    <a:pt x="1591767" y="58077"/>
                  </a:lnTo>
                  <a:lnTo>
                    <a:pt x="1561058" y="27368"/>
                  </a:lnTo>
                  <a:lnTo>
                    <a:pt x="1522133" y="7239"/>
                  </a:lnTo>
                  <a:lnTo>
                    <a:pt x="1477302" y="0"/>
                  </a:lnTo>
                  <a:lnTo>
                    <a:pt x="141820" y="0"/>
                  </a:lnTo>
                  <a:lnTo>
                    <a:pt x="97002" y="7239"/>
                  </a:lnTo>
                  <a:lnTo>
                    <a:pt x="58064" y="27368"/>
                  </a:lnTo>
                  <a:lnTo>
                    <a:pt x="27368" y="58077"/>
                  </a:lnTo>
                  <a:lnTo>
                    <a:pt x="7226" y="97002"/>
                  </a:lnTo>
                  <a:lnTo>
                    <a:pt x="0" y="141833"/>
                  </a:lnTo>
                  <a:lnTo>
                    <a:pt x="0" y="2007450"/>
                  </a:lnTo>
                  <a:lnTo>
                    <a:pt x="7226" y="2052281"/>
                  </a:lnTo>
                  <a:lnTo>
                    <a:pt x="27368" y="2091207"/>
                  </a:lnTo>
                  <a:lnTo>
                    <a:pt x="58064" y="2121916"/>
                  </a:lnTo>
                  <a:lnTo>
                    <a:pt x="97002" y="2142045"/>
                  </a:lnTo>
                  <a:lnTo>
                    <a:pt x="141820" y="2149271"/>
                  </a:lnTo>
                  <a:lnTo>
                    <a:pt x="1477302" y="2149271"/>
                  </a:lnTo>
                  <a:lnTo>
                    <a:pt x="1522133" y="2142045"/>
                  </a:lnTo>
                  <a:lnTo>
                    <a:pt x="1561058" y="2121916"/>
                  </a:lnTo>
                  <a:lnTo>
                    <a:pt x="1591767" y="2091207"/>
                  </a:lnTo>
                  <a:lnTo>
                    <a:pt x="1611896" y="2052281"/>
                  </a:lnTo>
                  <a:lnTo>
                    <a:pt x="1619123" y="2007450"/>
                  </a:lnTo>
                  <a:lnTo>
                    <a:pt x="1619123" y="141833"/>
                  </a:lnTo>
                  <a:close/>
                </a:path>
                <a:path w="6814184" h="2149475">
                  <a:moveTo>
                    <a:pt x="3343783" y="141833"/>
                  </a:moveTo>
                  <a:lnTo>
                    <a:pt x="3336556" y="97002"/>
                  </a:lnTo>
                  <a:lnTo>
                    <a:pt x="3316414" y="58077"/>
                  </a:lnTo>
                  <a:lnTo>
                    <a:pt x="3285718" y="27368"/>
                  </a:lnTo>
                  <a:lnTo>
                    <a:pt x="3246793" y="7239"/>
                  </a:lnTo>
                  <a:lnTo>
                    <a:pt x="3201962" y="0"/>
                  </a:lnTo>
                  <a:lnTo>
                    <a:pt x="1866493" y="0"/>
                  </a:lnTo>
                  <a:lnTo>
                    <a:pt x="1821662" y="7239"/>
                  </a:lnTo>
                  <a:lnTo>
                    <a:pt x="1782737" y="27368"/>
                  </a:lnTo>
                  <a:lnTo>
                    <a:pt x="1752041" y="58077"/>
                  </a:lnTo>
                  <a:lnTo>
                    <a:pt x="1731899" y="97002"/>
                  </a:lnTo>
                  <a:lnTo>
                    <a:pt x="1724672" y="141833"/>
                  </a:lnTo>
                  <a:lnTo>
                    <a:pt x="1724672" y="2007450"/>
                  </a:lnTo>
                  <a:lnTo>
                    <a:pt x="1731899" y="2052281"/>
                  </a:lnTo>
                  <a:lnTo>
                    <a:pt x="1752041" y="2091207"/>
                  </a:lnTo>
                  <a:lnTo>
                    <a:pt x="1782737" y="2121916"/>
                  </a:lnTo>
                  <a:lnTo>
                    <a:pt x="1821662" y="2142045"/>
                  </a:lnTo>
                  <a:lnTo>
                    <a:pt x="1866493" y="2149271"/>
                  </a:lnTo>
                  <a:lnTo>
                    <a:pt x="3201962" y="2149271"/>
                  </a:lnTo>
                  <a:lnTo>
                    <a:pt x="3246793" y="2142045"/>
                  </a:lnTo>
                  <a:lnTo>
                    <a:pt x="3285718" y="2121916"/>
                  </a:lnTo>
                  <a:lnTo>
                    <a:pt x="3316414" y="2091207"/>
                  </a:lnTo>
                  <a:lnTo>
                    <a:pt x="3336556" y="2052281"/>
                  </a:lnTo>
                  <a:lnTo>
                    <a:pt x="3343783" y="2007450"/>
                  </a:lnTo>
                  <a:lnTo>
                    <a:pt x="3343783" y="141833"/>
                  </a:lnTo>
                  <a:close/>
                </a:path>
                <a:path w="6814184" h="2149475">
                  <a:moveTo>
                    <a:pt x="5077384" y="141833"/>
                  </a:moveTo>
                  <a:lnTo>
                    <a:pt x="5070157" y="97002"/>
                  </a:lnTo>
                  <a:lnTo>
                    <a:pt x="5050015" y="58077"/>
                  </a:lnTo>
                  <a:lnTo>
                    <a:pt x="5019319" y="27368"/>
                  </a:lnTo>
                  <a:lnTo>
                    <a:pt x="4980394" y="7239"/>
                  </a:lnTo>
                  <a:lnTo>
                    <a:pt x="4935563" y="0"/>
                  </a:lnTo>
                  <a:lnTo>
                    <a:pt x="3600081" y="0"/>
                  </a:lnTo>
                  <a:lnTo>
                    <a:pt x="3555250" y="7239"/>
                  </a:lnTo>
                  <a:lnTo>
                    <a:pt x="3516325" y="27368"/>
                  </a:lnTo>
                  <a:lnTo>
                    <a:pt x="3485616" y="58077"/>
                  </a:lnTo>
                  <a:lnTo>
                    <a:pt x="3465487" y="97002"/>
                  </a:lnTo>
                  <a:lnTo>
                    <a:pt x="3458260" y="141833"/>
                  </a:lnTo>
                  <a:lnTo>
                    <a:pt x="3458260" y="2007450"/>
                  </a:lnTo>
                  <a:lnTo>
                    <a:pt x="3465487" y="2052281"/>
                  </a:lnTo>
                  <a:lnTo>
                    <a:pt x="3485616" y="2091207"/>
                  </a:lnTo>
                  <a:lnTo>
                    <a:pt x="3516325" y="2121916"/>
                  </a:lnTo>
                  <a:lnTo>
                    <a:pt x="3555250" y="2142045"/>
                  </a:lnTo>
                  <a:lnTo>
                    <a:pt x="3600081" y="2149271"/>
                  </a:lnTo>
                  <a:lnTo>
                    <a:pt x="4935563" y="2149271"/>
                  </a:lnTo>
                  <a:lnTo>
                    <a:pt x="4980394" y="2142045"/>
                  </a:lnTo>
                  <a:lnTo>
                    <a:pt x="5019319" y="2121916"/>
                  </a:lnTo>
                  <a:lnTo>
                    <a:pt x="5050015" y="2091207"/>
                  </a:lnTo>
                  <a:lnTo>
                    <a:pt x="5070157" y="2052281"/>
                  </a:lnTo>
                  <a:lnTo>
                    <a:pt x="5077384" y="2007450"/>
                  </a:lnTo>
                  <a:lnTo>
                    <a:pt x="5077384" y="141833"/>
                  </a:lnTo>
                  <a:close/>
                </a:path>
                <a:path w="6814184" h="2149475">
                  <a:moveTo>
                    <a:pt x="6814159" y="141833"/>
                  </a:moveTo>
                  <a:lnTo>
                    <a:pt x="6806920" y="97002"/>
                  </a:lnTo>
                  <a:lnTo>
                    <a:pt x="6786791" y="58077"/>
                  </a:lnTo>
                  <a:lnTo>
                    <a:pt x="6756095" y="27368"/>
                  </a:lnTo>
                  <a:lnTo>
                    <a:pt x="6717170" y="7239"/>
                  </a:lnTo>
                  <a:lnTo>
                    <a:pt x="6672339" y="0"/>
                  </a:lnTo>
                  <a:lnTo>
                    <a:pt x="5336857" y="0"/>
                  </a:lnTo>
                  <a:lnTo>
                    <a:pt x="5292026" y="7239"/>
                  </a:lnTo>
                  <a:lnTo>
                    <a:pt x="5253101" y="27368"/>
                  </a:lnTo>
                  <a:lnTo>
                    <a:pt x="5222392" y="58077"/>
                  </a:lnTo>
                  <a:lnTo>
                    <a:pt x="5202263" y="97002"/>
                  </a:lnTo>
                  <a:lnTo>
                    <a:pt x="5195036" y="141833"/>
                  </a:lnTo>
                  <a:lnTo>
                    <a:pt x="5195036" y="2007450"/>
                  </a:lnTo>
                  <a:lnTo>
                    <a:pt x="5202263" y="2052281"/>
                  </a:lnTo>
                  <a:lnTo>
                    <a:pt x="5222392" y="2091207"/>
                  </a:lnTo>
                  <a:lnTo>
                    <a:pt x="5253101" y="2121916"/>
                  </a:lnTo>
                  <a:lnTo>
                    <a:pt x="5292026" y="2142045"/>
                  </a:lnTo>
                  <a:lnTo>
                    <a:pt x="5336857" y="2149271"/>
                  </a:lnTo>
                  <a:lnTo>
                    <a:pt x="6672339" y="2149271"/>
                  </a:lnTo>
                  <a:lnTo>
                    <a:pt x="6717170" y="2142045"/>
                  </a:lnTo>
                  <a:lnTo>
                    <a:pt x="6756095" y="2121916"/>
                  </a:lnTo>
                  <a:lnTo>
                    <a:pt x="6786791" y="2091207"/>
                  </a:lnTo>
                  <a:lnTo>
                    <a:pt x="6806920" y="2052281"/>
                  </a:lnTo>
                  <a:lnTo>
                    <a:pt x="6814159" y="2007450"/>
                  </a:lnTo>
                  <a:lnTo>
                    <a:pt x="6814159" y="141833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77913" y="5142610"/>
              <a:ext cx="6409055" cy="288925"/>
            </a:xfrm>
            <a:custGeom>
              <a:avLst/>
              <a:gdLst/>
              <a:ahLst/>
              <a:cxnLst/>
              <a:rect l="l" t="t" r="r" b="b"/>
              <a:pathLst>
                <a:path w="6409055" h="288925">
                  <a:moveTo>
                    <a:pt x="1211592" y="144386"/>
                  </a:moveTo>
                  <a:lnTo>
                    <a:pt x="1204226" y="98755"/>
                  </a:lnTo>
                  <a:lnTo>
                    <a:pt x="1183728" y="59118"/>
                  </a:lnTo>
                  <a:lnTo>
                    <a:pt x="1152461" y="27863"/>
                  </a:lnTo>
                  <a:lnTo>
                    <a:pt x="1112824" y="7366"/>
                  </a:lnTo>
                  <a:lnTo>
                    <a:pt x="1067193" y="0"/>
                  </a:lnTo>
                  <a:lnTo>
                    <a:pt x="144399" y="0"/>
                  </a:lnTo>
                  <a:lnTo>
                    <a:pt x="98755" y="7366"/>
                  </a:lnTo>
                  <a:lnTo>
                    <a:pt x="59118" y="27863"/>
                  </a:lnTo>
                  <a:lnTo>
                    <a:pt x="27863" y="59118"/>
                  </a:lnTo>
                  <a:lnTo>
                    <a:pt x="7353" y="98755"/>
                  </a:lnTo>
                  <a:lnTo>
                    <a:pt x="0" y="144386"/>
                  </a:lnTo>
                  <a:lnTo>
                    <a:pt x="7353" y="190030"/>
                  </a:lnTo>
                  <a:lnTo>
                    <a:pt x="27863" y="229679"/>
                  </a:lnTo>
                  <a:lnTo>
                    <a:pt x="59118" y="260934"/>
                  </a:lnTo>
                  <a:lnTo>
                    <a:pt x="98755" y="281432"/>
                  </a:lnTo>
                  <a:lnTo>
                    <a:pt x="144399" y="288785"/>
                  </a:lnTo>
                  <a:lnTo>
                    <a:pt x="1067193" y="288785"/>
                  </a:lnTo>
                  <a:lnTo>
                    <a:pt x="1112824" y="281432"/>
                  </a:lnTo>
                  <a:lnTo>
                    <a:pt x="1152461" y="260934"/>
                  </a:lnTo>
                  <a:lnTo>
                    <a:pt x="1183728" y="229679"/>
                  </a:lnTo>
                  <a:lnTo>
                    <a:pt x="1204226" y="190030"/>
                  </a:lnTo>
                  <a:lnTo>
                    <a:pt x="1211592" y="144386"/>
                  </a:lnTo>
                  <a:close/>
                </a:path>
                <a:path w="6409055" h="288925">
                  <a:moveTo>
                    <a:pt x="2932239" y="144386"/>
                  </a:moveTo>
                  <a:lnTo>
                    <a:pt x="2924873" y="98755"/>
                  </a:lnTo>
                  <a:lnTo>
                    <a:pt x="2904375" y="59118"/>
                  </a:lnTo>
                  <a:lnTo>
                    <a:pt x="2873121" y="27863"/>
                  </a:lnTo>
                  <a:lnTo>
                    <a:pt x="2833484" y="7366"/>
                  </a:lnTo>
                  <a:lnTo>
                    <a:pt x="2787840" y="0"/>
                  </a:lnTo>
                  <a:lnTo>
                    <a:pt x="1865045" y="0"/>
                  </a:lnTo>
                  <a:lnTo>
                    <a:pt x="1819402" y="7366"/>
                  </a:lnTo>
                  <a:lnTo>
                    <a:pt x="1779765" y="27863"/>
                  </a:lnTo>
                  <a:lnTo>
                    <a:pt x="1748510" y="59118"/>
                  </a:lnTo>
                  <a:lnTo>
                    <a:pt x="1728012" y="98755"/>
                  </a:lnTo>
                  <a:lnTo>
                    <a:pt x="1720646" y="144386"/>
                  </a:lnTo>
                  <a:lnTo>
                    <a:pt x="1728012" y="190030"/>
                  </a:lnTo>
                  <a:lnTo>
                    <a:pt x="1748510" y="229679"/>
                  </a:lnTo>
                  <a:lnTo>
                    <a:pt x="1779765" y="260934"/>
                  </a:lnTo>
                  <a:lnTo>
                    <a:pt x="1819402" y="281432"/>
                  </a:lnTo>
                  <a:lnTo>
                    <a:pt x="1865045" y="288785"/>
                  </a:lnTo>
                  <a:lnTo>
                    <a:pt x="2787840" y="288785"/>
                  </a:lnTo>
                  <a:lnTo>
                    <a:pt x="2833484" y="281432"/>
                  </a:lnTo>
                  <a:lnTo>
                    <a:pt x="2873121" y="260934"/>
                  </a:lnTo>
                  <a:lnTo>
                    <a:pt x="2904375" y="229679"/>
                  </a:lnTo>
                  <a:lnTo>
                    <a:pt x="2924873" y="190030"/>
                  </a:lnTo>
                  <a:lnTo>
                    <a:pt x="2932239" y="144386"/>
                  </a:lnTo>
                  <a:close/>
                </a:path>
                <a:path w="6409055" h="288925">
                  <a:moveTo>
                    <a:pt x="4671784" y="144386"/>
                  </a:moveTo>
                  <a:lnTo>
                    <a:pt x="4664418" y="98755"/>
                  </a:lnTo>
                  <a:lnTo>
                    <a:pt x="4643920" y="59118"/>
                  </a:lnTo>
                  <a:lnTo>
                    <a:pt x="4612665" y="27863"/>
                  </a:lnTo>
                  <a:lnTo>
                    <a:pt x="4573028" y="7366"/>
                  </a:lnTo>
                  <a:lnTo>
                    <a:pt x="4527397" y="0"/>
                  </a:lnTo>
                  <a:lnTo>
                    <a:pt x="3604603" y="0"/>
                  </a:lnTo>
                  <a:lnTo>
                    <a:pt x="3558959" y="7366"/>
                  </a:lnTo>
                  <a:lnTo>
                    <a:pt x="3519322" y="27863"/>
                  </a:lnTo>
                  <a:lnTo>
                    <a:pt x="3488067" y="59118"/>
                  </a:lnTo>
                  <a:lnTo>
                    <a:pt x="3467557" y="98755"/>
                  </a:lnTo>
                  <a:lnTo>
                    <a:pt x="3460204" y="144386"/>
                  </a:lnTo>
                  <a:lnTo>
                    <a:pt x="3467557" y="190030"/>
                  </a:lnTo>
                  <a:lnTo>
                    <a:pt x="3488067" y="229679"/>
                  </a:lnTo>
                  <a:lnTo>
                    <a:pt x="3519322" y="260934"/>
                  </a:lnTo>
                  <a:lnTo>
                    <a:pt x="3558959" y="281432"/>
                  </a:lnTo>
                  <a:lnTo>
                    <a:pt x="3604603" y="288785"/>
                  </a:lnTo>
                  <a:lnTo>
                    <a:pt x="4527397" y="288785"/>
                  </a:lnTo>
                  <a:lnTo>
                    <a:pt x="4573028" y="281432"/>
                  </a:lnTo>
                  <a:lnTo>
                    <a:pt x="4612665" y="260934"/>
                  </a:lnTo>
                  <a:lnTo>
                    <a:pt x="4643920" y="229679"/>
                  </a:lnTo>
                  <a:lnTo>
                    <a:pt x="4664418" y="190030"/>
                  </a:lnTo>
                  <a:lnTo>
                    <a:pt x="4671784" y="144386"/>
                  </a:lnTo>
                  <a:close/>
                </a:path>
                <a:path w="6409055" h="288925">
                  <a:moveTo>
                    <a:pt x="6408572" y="144386"/>
                  </a:moveTo>
                  <a:lnTo>
                    <a:pt x="6401206" y="98755"/>
                  </a:lnTo>
                  <a:lnTo>
                    <a:pt x="6380708" y="59118"/>
                  </a:lnTo>
                  <a:lnTo>
                    <a:pt x="6349441" y="27863"/>
                  </a:lnTo>
                  <a:lnTo>
                    <a:pt x="6309804" y="7366"/>
                  </a:lnTo>
                  <a:lnTo>
                    <a:pt x="6264173" y="0"/>
                  </a:lnTo>
                  <a:lnTo>
                    <a:pt x="5341378" y="0"/>
                  </a:lnTo>
                  <a:lnTo>
                    <a:pt x="5295735" y="7366"/>
                  </a:lnTo>
                  <a:lnTo>
                    <a:pt x="5256098" y="27863"/>
                  </a:lnTo>
                  <a:lnTo>
                    <a:pt x="5224831" y="59118"/>
                  </a:lnTo>
                  <a:lnTo>
                    <a:pt x="5204333" y="98755"/>
                  </a:lnTo>
                  <a:lnTo>
                    <a:pt x="5196979" y="144386"/>
                  </a:lnTo>
                  <a:lnTo>
                    <a:pt x="5204333" y="190030"/>
                  </a:lnTo>
                  <a:lnTo>
                    <a:pt x="5224831" y="229679"/>
                  </a:lnTo>
                  <a:lnTo>
                    <a:pt x="5256098" y="260934"/>
                  </a:lnTo>
                  <a:lnTo>
                    <a:pt x="5295735" y="281432"/>
                  </a:lnTo>
                  <a:lnTo>
                    <a:pt x="5341378" y="288785"/>
                  </a:lnTo>
                  <a:lnTo>
                    <a:pt x="6264173" y="288785"/>
                  </a:lnTo>
                  <a:lnTo>
                    <a:pt x="6309804" y="281432"/>
                  </a:lnTo>
                  <a:lnTo>
                    <a:pt x="6349441" y="260934"/>
                  </a:lnTo>
                  <a:lnTo>
                    <a:pt x="6380708" y="229679"/>
                  </a:lnTo>
                  <a:lnTo>
                    <a:pt x="6401206" y="190030"/>
                  </a:lnTo>
                  <a:lnTo>
                    <a:pt x="6408572" y="144386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614015" y="2250528"/>
            <a:ext cx="673608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indent="-6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 has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been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said that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journey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a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million miles begins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step. Taking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 first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step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committing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be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difficult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but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first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step,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find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greater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just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getting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going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work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school.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commit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realize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something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ourselves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begin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add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remove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intentionally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overarching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life.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13335" marR="5080" indent="-635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Sometimes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don’t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 with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because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simply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don’t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know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how.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The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exercise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below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 design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by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values,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beliefs, guiding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principles,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commandments,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etc.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provide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directions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destination.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identify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obstacles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blocking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moving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towards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destination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work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remove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them.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26826" y="5139423"/>
            <a:ext cx="635000" cy="273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00" b="1" spc="110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793872" y="5139423"/>
            <a:ext cx="643255" cy="273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00" b="1" spc="110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65243" y="5139423"/>
            <a:ext cx="645795" cy="273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00" b="1" spc="110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82042" y="5770835"/>
            <a:ext cx="7975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marR="5080" indent="-8191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Determine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destination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1829" y="6178326"/>
            <a:ext cx="1076960" cy="274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76200" marR="5080" indent="-64135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(What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overarching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purpose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life?)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26283" y="5783535"/>
            <a:ext cx="7943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sz="1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course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37363" y="6038626"/>
            <a:ext cx="1172210" cy="528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(What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core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values,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beliefs,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principles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and/or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commandments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purpose?)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236715" y="5745422"/>
            <a:ext cx="11861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marR="5080" indent="-8699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obstacles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blocking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path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44726" y="6167697"/>
            <a:ext cx="1166495" cy="401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-635" algn="ctr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(What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currently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keeping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fully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purpose?)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44027" y="5139423"/>
            <a:ext cx="1489710" cy="18745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0160" algn="ctr">
              <a:lnSpc>
                <a:spcPct val="100000"/>
              </a:lnSpc>
              <a:spcBef>
                <a:spcPts val="120"/>
              </a:spcBef>
            </a:pPr>
            <a:r>
              <a:rPr sz="1600" b="1" spc="110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1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  <a:p>
            <a:pPr marL="12700" marR="24765" algn="ctr">
              <a:lnSpc>
                <a:spcPct val="100000"/>
              </a:lnSpc>
              <a:spcBef>
                <a:spcPts val="98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currently have</a:t>
            </a:r>
            <a:r>
              <a:rPr sz="1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 journey,</a:t>
            </a:r>
            <a:r>
              <a:rPr sz="1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sz="1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complete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 the journey,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endParaRPr sz="1000">
              <a:latin typeface="Calibri"/>
              <a:cs typeface="Calibri"/>
            </a:endParaRPr>
          </a:p>
          <a:p>
            <a:pPr marR="12700" algn="ctr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journey</a:t>
            </a:r>
            <a:endParaRPr sz="1000">
              <a:latin typeface="Calibri"/>
              <a:cs typeface="Calibri"/>
            </a:endParaRPr>
          </a:p>
          <a:p>
            <a:pPr marL="23495" marR="5080" algn="ctr">
              <a:lnSpc>
                <a:spcPct val="104200"/>
              </a:lnSpc>
              <a:spcBef>
                <a:spcPts val="63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(What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are you currently doing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purpose?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else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fully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your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purpose?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your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purpose?)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82569" y="7514777"/>
            <a:ext cx="65862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72884" algn="l"/>
              </a:tabLst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My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Destination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(Purpose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I’m Living for)</a:t>
            </a:r>
            <a:r>
              <a:rPr sz="1200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231F20"/>
                </a:solidFill>
                <a:uFill>
                  <a:solidFill>
                    <a:srgbClr val="010202"/>
                  </a:solidFill>
                </a:uFill>
                <a:latin typeface="Calibri"/>
                <a:cs typeface="Calibri"/>
              </a:rPr>
              <a:t>	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Values,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Beliefs,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Principles,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and/or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Commandments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keep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track: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Obstacles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keep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b="1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Starting</a:t>
            </a:r>
            <a:r>
              <a:rPr sz="1200" b="1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Point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already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doing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need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better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3627958" y="611314"/>
            <a:ext cx="3995864" cy="9561386"/>
            <a:chOff x="3627958" y="611314"/>
            <a:chExt cx="3995864" cy="9561386"/>
          </a:xfrm>
        </p:grpSpPr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87563" y="8950807"/>
              <a:ext cx="837127" cy="48301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28364" y="9770084"/>
              <a:ext cx="10896" cy="4570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28031" y="9815791"/>
              <a:ext cx="177612" cy="35690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818520" y="8890000"/>
              <a:ext cx="1706170" cy="12827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51528" y="9815791"/>
              <a:ext cx="954328" cy="35690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627958" y="8866847"/>
              <a:ext cx="1896732" cy="9489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639273" y="9815791"/>
              <a:ext cx="396519" cy="35690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87292" y="8875826"/>
              <a:ext cx="1737398" cy="93996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817454" y="9815791"/>
              <a:ext cx="259791" cy="35690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37519" y="8934068"/>
              <a:ext cx="987170" cy="123863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405185" y="9938486"/>
              <a:ext cx="124091" cy="9574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615738" y="10132834"/>
              <a:ext cx="81381" cy="3986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75569" y="9778021"/>
              <a:ext cx="84239" cy="7882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414644" y="8907195"/>
              <a:ext cx="81076" cy="1041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272544" y="8927350"/>
              <a:ext cx="79997" cy="1165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134063" y="8950058"/>
              <a:ext cx="78739" cy="1304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999735" y="8975661"/>
              <a:ext cx="77241" cy="1459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70259" y="9004528"/>
              <a:ext cx="75450" cy="1638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746472" y="9037154"/>
              <a:ext cx="73291" cy="1838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629543" y="9074036"/>
              <a:ext cx="70599" cy="2072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213250" y="9115869"/>
              <a:ext cx="374827" cy="27569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186046" y="9434245"/>
              <a:ext cx="31000" cy="4687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183646" y="9530677"/>
              <a:ext cx="30111" cy="5524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206570" y="9643909"/>
              <a:ext cx="53746" cy="6565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018426" y="9168053"/>
              <a:ext cx="605396" cy="755332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913322" y="9157555"/>
              <a:ext cx="10160" cy="764540"/>
            </a:xfrm>
            <a:custGeom>
              <a:avLst/>
              <a:gdLst/>
              <a:ahLst/>
              <a:cxnLst/>
              <a:rect l="l" t="t" r="r" b="b"/>
              <a:pathLst>
                <a:path w="10159" h="764540">
                  <a:moveTo>
                    <a:pt x="9804" y="0"/>
                  </a:moveTo>
                  <a:lnTo>
                    <a:pt x="0" y="0"/>
                  </a:lnTo>
                  <a:lnTo>
                    <a:pt x="0" y="764057"/>
                  </a:lnTo>
                  <a:lnTo>
                    <a:pt x="9804" y="764057"/>
                  </a:lnTo>
                  <a:lnTo>
                    <a:pt x="98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757853" y="611314"/>
              <a:ext cx="1089025" cy="1133475"/>
            </a:xfrm>
            <a:custGeom>
              <a:avLst/>
              <a:gdLst/>
              <a:ahLst/>
              <a:cxnLst/>
              <a:rect l="l" t="t" r="r" b="b"/>
              <a:pathLst>
                <a:path w="1089025" h="1133475">
                  <a:moveTo>
                    <a:pt x="168109" y="640321"/>
                  </a:moveTo>
                  <a:lnTo>
                    <a:pt x="156806" y="613397"/>
                  </a:lnTo>
                  <a:lnTo>
                    <a:pt x="151777" y="586028"/>
                  </a:lnTo>
                  <a:lnTo>
                    <a:pt x="152603" y="558203"/>
                  </a:lnTo>
                  <a:lnTo>
                    <a:pt x="158927" y="529932"/>
                  </a:lnTo>
                  <a:lnTo>
                    <a:pt x="116713" y="517499"/>
                  </a:lnTo>
                  <a:lnTo>
                    <a:pt x="108724" y="554863"/>
                  </a:lnTo>
                  <a:lnTo>
                    <a:pt x="108064" y="591286"/>
                  </a:lnTo>
                  <a:lnTo>
                    <a:pt x="115163" y="626922"/>
                  </a:lnTo>
                  <a:lnTo>
                    <a:pt x="130492" y="661898"/>
                  </a:lnTo>
                  <a:lnTo>
                    <a:pt x="168109" y="640321"/>
                  </a:lnTo>
                  <a:close/>
                </a:path>
                <a:path w="1089025" h="1133475">
                  <a:moveTo>
                    <a:pt x="305904" y="731367"/>
                  </a:moveTo>
                  <a:lnTo>
                    <a:pt x="291388" y="691083"/>
                  </a:lnTo>
                  <a:lnTo>
                    <a:pt x="264007" y="695642"/>
                  </a:lnTo>
                  <a:lnTo>
                    <a:pt x="238277" y="693102"/>
                  </a:lnTo>
                  <a:lnTo>
                    <a:pt x="214058" y="683869"/>
                  </a:lnTo>
                  <a:lnTo>
                    <a:pt x="191223" y="668362"/>
                  </a:lnTo>
                  <a:lnTo>
                    <a:pt x="162458" y="700709"/>
                  </a:lnTo>
                  <a:lnTo>
                    <a:pt x="197840" y="724954"/>
                  </a:lnTo>
                  <a:lnTo>
                    <a:pt x="236169" y="737552"/>
                  </a:lnTo>
                  <a:lnTo>
                    <a:pt x="273519" y="739394"/>
                  </a:lnTo>
                  <a:lnTo>
                    <a:pt x="305904" y="731367"/>
                  </a:lnTo>
                  <a:close/>
                </a:path>
                <a:path w="1089025" h="1133475">
                  <a:moveTo>
                    <a:pt x="321132" y="167944"/>
                  </a:moveTo>
                  <a:lnTo>
                    <a:pt x="320929" y="144919"/>
                  </a:lnTo>
                  <a:lnTo>
                    <a:pt x="317093" y="121742"/>
                  </a:lnTo>
                  <a:lnTo>
                    <a:pt x="313766" y="113715"/>
                  </a:lnTo>
                  <a:lnTo>
                    <a:pt x="298030" y="75679"/>
                  </a:lnTo>
                  <a:lnTo>
                    <a:pt x="267423" y="38976"/>
                  </a:lnTo>
                  <a:lnTo>
                    <a:pt x="227787" y="13208"/>
                  </a:lnTo>
                  <a:lnTo>
                    <a:pt x="208178" y="7594"/>
                  </a:lnTo>
                  <a:lnTo>
                    <a:pt x="208178" y="161328"/>
                  </a:lnTo>
                  <a:lnTo>
                    <a:pt x="204050" y="178803"/>
                  </a:lnTo>
                  <a:lnTo>
                    <a:pt x="194589" y="193713"/>
                  </a:lnTo>
                  <a:lnTo>
                    <a:pt x="179324" y="203987"/>
                  </a:lnTo>
                  <a:lnTo>
                    <a:pt x="157734" y="207556"/>
                  </a:lnTo>
                  <a:lnTo>
                    <a:pt x="140804" y="203593"/>
                  </a:lnTo>
                  <a:lnTo>
                    <a:pt x="126326" y="193154"/>
                  </a:lnTo>
                  <a:lnTo>
                    <a:pt x="116192" y="178219"/>
                  </a:lnTo>
                  <a:lnTo>
                    <a:pt x="112369" y="160794"/>
                  </a:lnTo>
                  <a:lnTo>
                    <a:pt x="116179" y="142760"/>
                  </a:lnTo>
                  <a:lnTo>
                    <a:pt x="126555" y="127825"/>
                  </a:lnTo>
                  <a:lnTo>
                    <a:pt x="141884" y="117602"/>
                  </a:lnTo>
                  <a:lnTo>
                    <a:pt x="160477" y="113715"/>
                  </a:lnTo>
                  <a:lnTo>
                    <a:pt x="178447" y="117754"/>
                  </a:lnTo>
                  <a:lnTo>
                    <a:pt x="194208" y="128600"/>
                  </a:lnTo>
                  <a:lnTo>
                    <a:pt x="205028" y="143903"/>
                  </a:lnTo>
                  <a:lnTo>
                    <a:pt x="208178" y="161328"/>
                  </a:lnTo>
                  <a:lnTo>
                    <a:pt x="208178" y="7594"/>
                  </a:lnTo>
                  <a:lnTo>
                    <a:pt x="181660" y="0"/>
                  </a:lnTo>
                  <a:lnTo>
                    <a:pt x="131572" y="914"/>
                  </a:lnTo>
                  <a:lnTo>
                    <a:pt x="94132" y="12585"/>
                  </a:lnTo>
                  <a:lnTo>
                    <a:pt x="59753" y="33959"/>
                  </a:lnTo>
                  <a:lnTo>
                    <a:pt x="30937" y="63690"/>
                  </a:lnTo>
                  <a:lnTo>
                    <a:pt x="10172" y="100406"/>
                  </a:lnTo>
                  <a:lnTo>
                    <a:pt x="0" y="142722"/>
                  </a:lnTo>
                  <a:lnTo>
                    <a:pt x="2908" y="189255"/>
                  </a:lnTo>
                  <a:lnTo>
                    <a:pt x="14617" y="228384"/>
                  </a:lnTo>
                  <a:lnTo>
                    <a:pt x="30200" y="266407"/>
                  </a:lnTo>
                  <a:lnTo>
                    <a:pt x="52273" y="314172"/>
                  </a:lnTo>
                  <a:lnTo>
                    <a:pt x="76314" y="360921"/>
                  </a:lnTo>
                  <a:lnTo>
                    <a:pt x="101841" y="406895"/>
                  </a:lnTo>
                  <a:lnTo>
                    <a:pt x="128384" y="452335"/>
                  </a:lnTo>
                  <a:lnTo>
                    <a:pt x="160058" y="505117"/>
                  </a:lnTo>
                  <a:lnTo>
                    <a:pt x="164515" y="498386"/>
                  </a:lnTo>
                  <a:lnTo>
                    <a:pt x="168744" y="492683"/>
                  </a:lnTo>
                  <a:lnTo>
                    <a:pt x="205803" y="428879"/>
                  </a:lnTo>
                  <a:lnTo>
                    <a:pt x="238518" y="370738"/>
                  </a:lnTo>
                  <a:lnTo>
                    <a:pt x="258940" y="332460"/>
                  </a:lnTo>
                  <a:lnTo>
                    <a:pt x="278422" y="293712"/>
                  </a:lnTo>
                  <a:lnTo>
                    <a:pt x="296252" y="254177"/>
                  </a:lnTo>
                  <a:lnTo>
                    <a:pt x="311721" y="213525"/>
                  </a:lnTo>
                  <a:lnTo>
                    <a:pt x="313359" y="207556"/>
                  </a:lnTo>
                  <a:lnTo>
                    <a:pt x="317969" y="190817"/>
                  </a:lnTo>
                  <a:lnTo>
                    <a:pt x="321132" y="167944"/>
                  </a:lnTo>
                  <a:close/>
                </a:path>
                <a:path w="1089025" h="1133475">
                  <a:moveTo>
                    <a:pt x="455218" y="634047"/>
                  </a:moveTo>
                  <a:lnTo>
                    <a:pt x="432511" y="596493"/>
                  </a:lnTo>
                  <a:lnTo>
                    <a:pt x="327228" y="675030"/>
                  </a:lnTo>
                  <a:lnTo>
                    <a:pt x="349948" y="712889"/>
                  </a:lnTo>
                  <a:lnTo>
                    <a:pt x="455218" y="634047"/>
                  </a:lnTo>
                  <a:close/>
                </a:path>
                <a:path w="1089025" h="1133475">
                  <a:moveTo>
                    <a:pt x="618617" y="606882"/>
                  </a:moveTo>
                  <a:lnTo>
                    <a:pt x="586549" y="586016"/>
                  </a:lnTo>
                  <a:lnTo>
                    <a:pt x="549757" y="572897"/>
                  </a:lnTo>
                  <a:lnTo>
                    <a:pt x="512140" y="569315"/>
                  </a:lnTo>
                  <a:lnTo>
                    <a:pt x="477583" y="577075"/>
                  </a:lnTo>
                  <a:lnTo>
                    <a:pt x="489331" y="618159"/>
                  </a:lnTo>
                  <a:lnTo>
                    <a:pt x="518007" y="613638"/>
                  </a:lnTo>
                  <a:lnTo>
                    <a:pt x="544715" y="616953"/>
                  </a:lnTo>
                  <a:lnTo>
                    <a:pt x="569785" y="626783"/>
                  </a:lnTo>
                  <a:lnTo>
                    <a:pt x="593585" y="641819"/>
                  </a:lnTo>
                  <a:lnTo>
                    <a:pt x="618617" y="606882"/>
                  </a:lnTo>
                  <a:close/>
                </a:path>
                <a:path w="1089025" h="1133475">
                  <a:moveTo>
                    <a:pt x="635825" y="820089"/>
                  </a:moveTo>
                  <a:lnTo>
                    <a:pt x="598919" y="796963"/>
                  </a:lnTo>
                  <a:lnTo>
                    <a:pt x="562787" y="859205"/>
                  </a:lnTo>
                  <a:lnTo>
                    <a:pt x="551294" y="930109"/>
                  </a:lnTo>
                  <a:lnTo>
                    <a:pt x="594880" y="927646"/>
                  </a:lnTo>
                  <a:lnTo>
                    <a:pt x="596074" y="897140"/>
                  </a:lnTo>
                  <a:lnTo>
                    <a:pt x="606056" y="870204"/>
                  </a:lnTo>
                  <a:lnTo>
                    <a:pt x="620687" y="845108"/>
                  </a:lnTo>
                  <a:lnTo>
                    <a:pt x="635825" y="820089"/>
                  </a:lnTo>
                  <a:close/>
                </a:path>
                <a:path w="1089025" h="1133475">
                  <a:moveTo>
                    <a:pt x="668070" y="1060170"/>
                  </a:moveTo>
                  <a:lnTo>
                    <a:pt x="645718" y="1040231"/>
                  </a:lnTo>
                  <a:lnTo>
                    <a:pt x="627303" y="1017828"/>
                  </a:lnTo>
                  <a:lnTo>
                    <a:pt x="612635" y="992962"/>
                  </a:lnTo>
                  <a:lnTo>
                    <a:pt x="601560" y="965581"/>
                  </a:lnTo>
                  <a:lnTo>
                    <a:pt x="559777" y="977938"/>
                  </a:lnTo>
                  <a:lnTo>
                    <a:pt x="574573" y="1013891"/>
                  </a:lnTo>
                  <a:lnTo>
                    <a:pt x="595249" y="1048029"/>
                  </a:lnTo>
                  <a:lnTo>
                    <a:pt x="618820" y="1076210"/>
                  </a:lnTo>
                  <a:lnTo>
                    <a:pt x="642302" y="1094257"/>
                  </a:lnTo>
                  <a:lnTo>
                    <a:pt x="668070" y="1060170"/>
                  </a:lnTo>
                  <a:close/>
                </a:path>
                <a:path w="1089025" h="1133475">
                  <a:moveTo>
                    <a:pt x="685990" y="700214"/>
                  </a:moveTo>
                  <a:lnTo>
                    <a:pt x="672820" y="656259"/>
                  </a:lnTo>
                  <a:lnTo>
                    <a:pt x="654062" y="635622"/>
                  </a:lnTo>
                  <a:lnTo>
                    <a:pt x="626186" y="667143"/>
                  </a:lnTo>
                  <a:lnTo>
                    <a:pt x="630580" y="673519"/>
                  </a:lnTo>
                  <a:lnTo>
                    <a:pt x="635546" y="679145"/>
                  </a:lnTo>
                  <a:lnTo>
                    <a:pt x="638733" y="685634"/>
                  </a:lnTo>
                  <a:lnTo>
                    <a:pt x="642086" y="696556"/>
                  </a:lnTo>
                  <a:lnTo>
                    <a:pt x="642112" y="707390"/>
                  </a:lnTo>
                  <a:lnTo>
                    <a:pt x="639762" y="718096"/>
                  </a:lnTo>
                  <a:lnTo>
                    <a:pt x="636028" y="728624"/>
                  </a:lnTo>
                  <a:lnTo>
                    <a:pt x="632663" y="736663"/>
                  </a:lnTo>
                  <a:lnTo>
                    <a:pt x="621385" y="760793"/>
                  </a:lnTo>
                  <a:lnTo>
                    <a:pt x="659422" y="781723"/>
                  </a:lnTo>
                  <a:lnTo>
                    <a:pt x="673277" y="753732"/>
                  </a:lnTo>
                  <a:lnTo>
                    <a:pt x="680123" y="736282"/>
                  </a:lnTo>
                  <a:lnTo>
                    <a:pt x="684606" y="718464"/>
                  </a:lnTo>
                  <a:lnTo>
                    <a:pt x="685990" y="700214"/>
                  </a:lnTo>
                  <a:close/>
                </a:path>
                <a:path w="1089025" h="1133475">
                  <a:moveTo>
                    <a:pt x="826401" y="1116965"/>
                  </a:moveTo>
                  <a:lnTo>
                    <a:pt x="823061" y="1106195"/>
                  </a:lnTo>
                  <a:lnTo>
                    <a:pt x="813435" y="1077264"/>
                  </a:lnTo>
                  <a:lnTo>
                    <a:pt x="785152" y="1085697"/>
                  </a:lnTo>
                  <a:lnTo>
                    <a:pt x="757072" y="1089025"/>
                  </a:lnTo>
                  <a:lnTo>
                    <a:pt x="729056" y="1086853"/>
                  </a:lnTo>
                  <a:lnTo>
                    <a:pt x="700989" y="1078801"/>
                  </a:lnTo>
                  <a:lnTo>
                    <a:pt x="684517" y="1118933"/>
                  </a:lnTo>
                  <a:lnTo>
                    <a:pt x="689927" y="1121435"/>
                  </a:lnTo>
                  <a:lnTo>
                    <a:pt x="723036" y="1130414"/>
                  </a:lnTo>
                  <a:lnTo>
                    <a:pt x="756119" y="1132928"/>
                  </a:lnTo>
                  <a:lnTo>
                    <a:pt x="789178" y="1129550"/>
                  </a:lnTo>
                  <a:lnTo>
                    <a:pt x="823950" y="1120254"/>
                  </a:lnTo>
                  <a:lnTo>
                    <a:pt x="826401" y="1116965"/>
                  </a:lnTo>
                  <a:close/>
                </a:path>
                <a:path w="1089025" h="1133475">
                  <a:moveTo>
                    <a:pt x="900849" y="1078928"/>
                  </a:moveTo>
                  <a:lnTo>
                    <a:pt x="875207" y="1043063"/>
                  </a:lnTo>
                  <a:lnTo>
                    <a:pt x="848791" y="1060767"/>
                  </a:lnTo>
                  <a:lnTo>
                    <a:pt x="871207" y="1098372"/>
                  </a:lnTo>
                  <a:lnTo>
                    <a:pt x="900849" y="1078928"/>
                  </a:lnTo>
                  <a:close/>
                </a:path>
                <a:path w="1089025" h="1133475">
                  <a:moveTo>
                    <a:pt x="1088517" y="723519"/>
                  </a:moveTo>
                  <a:lnTo>
                    <a:pt x="1081544" y="682485"/>
                  </a:lnTo>
                  <a:lnTo>
                    <a:pt x="1059180" y="634834"/>
                  </a:lnTo>
                  <a:lnTo>
                    <a:pt x="1025563" y="600036"/>
                  </a:lnTo>
                  <a:lnTo>
                    <a:pt x="985215" y="577723"/>
                  </a:lnTo>
                  <a:lnTo>
                    <a:pt x="975194" y="575500"/>
                  </a:lnTo>
                  <a:lnTo>
                    <a:pt x="975194" y="729030"/>
                  </a:lnTo>
                  <a:lnTo>
                    <a:pt x="971359" y="747445"/>
                  </a:lnTo>
                  <a:lnTo>
                    <a:pt x="960843" y="762228"/>
                  </a:lnTo>
                  <a:lnTo>
                    <a:pt x="945070" y="772071"/>
                  </a:lnTo>
                  <a:lnTo>
                    <a:pt x="925423" y="775665"/>
                  </a:lnTo>
                  <a:lnTo>
                    <a:pt x="907834" y="771829"/>
                  </a:lnTo>
                  <a:lnTo>
                    <a:pt x="892873" y="761504"/>
                  </a:lnTo>
                  <a:lnTo>
                    <a:pt x="882650" y="746620"/>
                  </a:lnTo>
                  <a:lnTo>
                    <a:pt x="879271" y="729081"/>
                  </a:lnTo>
                  <a:lnTo>
                    <a:pt x="883119" y="711606"/>
                  </a:lnTo>
                  <a:lnTo>
                    <a:pt x="892860" y="696658"/>
                  </a:lnTo>
                  <a:lnTo>
                    <a:pt x="908088" y="686282"/>
                  </a:lnTo>
                  <a:lnTo>
                    <a:pt x="928395" y="682485"/>
                  </a:lnTo>
                  <a:lnTo>
                    <a:pt x="945972" y="686447"/>
                  </a:lnTo>
                  <a:lnTo>
                    <a:pt x="960932" y="696785"/>
                  </a:lnTo>
                  <a:lnTo>
                    <a:pt x="971321" y="711619"/>
                  </a:lnTo>
                  <a:lnTo>
                    <a:pt x="975194" y="729030"/>
                  </a:lnTo>
                  <a:lnTo>
                    <a:pt x="975194" y="575500"/>
                  </a:lnTo>
                  <a:lnTo>
                    <a:pt x="940574" y="567766"/>
                  </a:lnTo>
                  <a:lnTo>
                    <a:pt x="894943" y="570382"/>
                  </a:lnTo>
                  <a:lnTo>
                    <a:pt x="851573" y="585825"/>
                  </a:lnTo>
                  <a:lnTo>
                    <a:pt x="813739" y="614337"/>
                  </a:lnTo>
                  <a:lnTo>
                    <a:pt x="786079" y="650570"/>
                  </a:lnTo>
                  <a:lnTo>
                    <a:pt x="770255" y="689698"/>
                  </a:lnTo>
                  <a:lnTo>
                    <a:pt x="766368" y="731570"/>
                  </a:lnTo>
                  <a:lnTo>
                    <a:pt x="774484" y="776008"/>
                  </a:lnTo>
                  <a:lnTo>
                    <a:pt x="791324" y="822706"/>
                  </a:lnTo>
                  <a:lnTo>
                    <a:pt x="811606" y="867918"/>
                  </a:lnTo>
                  <a:lnTo>
                    <a:pt x="834186" y="912088"/>
                  </a:lnTo>
                  <a:lnTo>
                    <a:pt x="857961" y="955662"/>
                  </a:lnTo>
                  <a:lnTo>
                    <a:pt x="878624" y="991628"/>
                  </a:lnTo>
                  <a:lnTo>
                    <a:pt x="889177" y="1009484"/>
                  </a:lnTo>
                  <a:lnTo>
                    <a:pt x="899693" y="1027366"/>
                  </a:lnTo>
                  <a:lnTo>
                    <a:pt x="926795" y="1074293"/>
                  </a:lnTo>
                  <a:lnTo>
                    <a:pt x="933018" y="1064768"/>
                  </a:lnTo>
                  <a:lnTo>
                    <a:pt x="938987" y="1055751"/>
                  </a:lnTo>
                  <a:lnTo>
                    <a:pt x="998588" y="948842"/>
                  </a:lnTo>
                  <a:lnTo>
                    <a:pt x="1022667" y="904024"/>
                  </a:lnTo>
                  <a:lnTo>
                    <a:pt x="1046175" y="858888"/>
                  </a:lnTo>
                  <a:lnTo>
                    <a:pt x="1065580" y="815746"/>
                  </a:lnTo>
                  <a:lnTo>
                    <a:pt x="1079906" y="775665"/>
                  </a:lnTo>
                  <a:lnTo>
                    <a:pt x="1081443" y="771093"/>
                  </a:lnTo>
                  <a:lnTo>
                    <a:pt x="1088517" y="723519"/>
                  </a:lnTo>
                  <a:close/>
                </a:path>
              </a:pathLst>
            </a:custGeom>
            <a:solidFill>
              <a:srgbClr val="EAE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10</a:t>
            </a:r>
          </a:p>
        </p:txBody>
      </p:sp>
      <p:pic>
        <p:nvPicPr>
          <p:cNvPr id="90" name="Google Shape;11;p10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6027362" y="9142987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71231"/>
            <a:ext cx="7840980" cy="8601710"/>
            <a:chOff x="0" y="1571231"/>
            <a:chExt cx="7840980" cy="8601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71231"/>
              <a:ext cx="1744122" cy="72480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815375"/>
              <a:ext cx="2179173" cy="13573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204" y="1601622"/>
              <a:ext cx="1746080" cy="72176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5255" y="8815375"/>
              <a:ext cx="2183090" cy="13573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2365" y="1601622"/>
              <a:ext cx="1748040" cy="72176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54426" y="8815375"/>
              <a:ext cx="2183088" cy="13573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6494" y="1601622"/>
              <a:ext cx="1746075" cy="72176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33603" y="8815375"/>
              <a:ext cx="1307109" cy="560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33603" y="10153409"/>
              <a:ext cx="1307109" cy="192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68655" y="1571231"/>
              <a:ext cx="872058" cy="724805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9815786"/>
              <a:ext cx="5063490" cy="357505"/>
            </a:xfrm>
            <a:custGeom>
              <a:avLst/>
              <a:gdLst/>
              <a:ahLst/>
              <a:cxnLst/>
              <a:rect l="l" t="t" r="r" b="b"/>
              <a:pathLst>
                <a:path w="5063490" h="357504">
                  <a:moveTo>
                    <a:pt x="4706442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5063350" y="356908"/>
                  </a:lnTo>
                  <a:lnTo>
                    <a:pt x="4706442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93254" y="1781997"/>
            <a:ext cx="6032500" cy="12363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745"/>
              </a:lnSpc>
              <a:spcBef>
                <a:spcPts val="135"/>
              </a:spcBef>
            </a:pPr>
            <a:r>
              <a:rPr sz="4250" b="0" spc="100" dirty="0">
                <a:latin typeface="Calibri"/>
                <a:cs typeface="Calibri"/>
              </a:rPr>
              <a:t>SPIRITUAL</a:t>
            </a:r>
            <a:r>
              <a:rPr sz="4250" b="0" spc="-150" dirty="0">
                <a:latin typeface="Calibri"/>
                <a:cs typeface="Calibri"/>
              </a:rPr>
              <a:t> </a:t>
            </a:r>
            <a:r>
              <a:rPr sz="4250" b="0" spc="60" dirty="0">
                <a:latin typeface="Calibri"/>
                <a:cs typeface="Calibri"/>
              </a:rPr>
              <a:t>PERFORMANCE</a:t>
            </a:r>
            <a:endParaRPr sz="4250">
              <a:latin typeface="Calibri"/>
              <a:cs typeface="Calibri"/>
            </a:endParaRPr>
          </a:p>
          <a:p>
            <a:pPr marL="12700">
              <a:lnSpc>
                <a:spcPts val="4745"/>
              </a:lnSpc>
            </a:pPr>
            <a:r>
              <a:rPr sz="4250" b="0" spc="125" dirty="0">
                <a:latin typeface="Calibri"/>
                <a:cs typeface="Calibri"/>
              </a:rPr>
              <a:t>FOCUS</a:t>
            </a:r>
            <a:r>
              <a:rPr sz="4250" b="0" spc="-135" dirty="0">
                <a:latin typeface="Calibri"/>
                <a:cs typeface="Calibri"/>
              </a:rPr>
              <a:t> </a:t>
            </a:r>
            <a:r>
              <a:rPr sz="4250" b="0" spc="185" dirty="0">
                <a:latin typeface="Calibri"/>
                <a:cs typeface="Calibri"/>
              </a:rPr>
              <a:t>AREAS:</a:t>
            </a:r>
            <a:endParaRPr sz="4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3760" y="3018464"/>
            <a:ext cx="43986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Not sure </a:t>
            </a:r>
            <a:r>
              <a:rPr sz="1300" b="1" spc="-20" dirty="0">
                <a:solidFill>
                  <a:srgbClr val="231F20"/>
                </a:solidFill>
                <a:latin typeface="Calibri"/>
                <a:cs typeface="Calibri"/>
              </a:rPr>
              <a:t>where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begin increasing </a:t>
            </a:r>
            <a:r>
              <a:rPr sz="1300" b="1" spc="-2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 spiritual</a:t>
            </a:r>
            <a:r>
              <a:rPr sz="13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performance?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3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areas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3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guide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your journey!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3265" y="3987601"/>
            <a:ext cx="6728459" cy="4686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focuses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increase</a:t>
            </a:r>
            <a:r>
              <a:rPr sz="13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one’s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fundamental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knowledge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related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3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231F20"/>
                </a:solidFill>
                <a:latin typeface="Calibri"/>
                <a:cs typeface="Calibri"/>
              </a:rPr>
              <a:t>core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beliefs,</a:t>
            </a:r>
            <a:r>
              <a:rPr sz="13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values,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self-awareness,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experiences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inform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individual’s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behaviors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actions.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The focus is </a:t>
            </a:r>
            <a:r>
              <a:rPr sz="1300" b="1" spc="-30" dirty="0">
                <a:solidFill>
                  <a:srgbClr val="231F20"/>
                </a:solidFill>
                <a:latin typeface="Calibri"/>
                <a:cs typeface="Calibri"/>
              </a:rPr>
              <a:t>inward,</a:t>
            </a:r>
            <a:r>
              <a:rPr sz="13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developing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 spiritual core</a:t>
            </a:r>
            <a:r>
              <a:rPr sz="13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 stability and</a:t>
            </a:r>
            <a:r>
              <a:rPr sz="13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resilience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times </a:t>
            </a:r>
            <a:r>
              <a:rPr sz="1300" b="1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b="1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difficulty.</a:t>
            </a:r>
            <a:endParaRPr sz="1300">
              <a:latin typeface="Calibri"/>
              <a:cs typeface="Calibri"/>
            </a:endParaRPr>
          </a:p>
          <a:p>
            <a:pPr marL="281940" marR="371475" indent="-269875">
              <a:lnSpc>
                <a:spcPct val="100000"/>
              </a:lnSpc>
              <a:spcBef>
                <a:spcPts val="825"/>
              </a:spcBef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Core</a:t>
            </a:r>
            <a:r>
              <a:rPr sz="1300" b="1" spc="-1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Values/Beliefs</a:t>
            </a:r>
            <a:r>
              <a:rPr sz="1300" b="1" spc="-1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(Spiritual</a:t>
            </a:r>
            <a:r>
              <a:rPr sz="1300" b="1" spc="-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and</a:t>
            </a:r>
            <a:r>
              <a:rPr sz="1300" b="1" spc="-1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Religious):</a:t>
            </a:r>
            <a:r>
              <a:rPr sz="1300" b="1" spc="-1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includes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deepening one’s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individual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spiritual/core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beliefs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general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faith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(i.e.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Bible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Studies,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devotionals,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sacred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text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readings/commentaries,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basic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“doctrine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cheat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sheets”, etc.)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B92F4A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2575" marR="622300" indent="-269875">
              <a:lnSpc>
                <a:spcPct val="100000"/>
              </a:lnSpc>
              <a:buChar char="•"/>
              <a:tabLst>
                <a:tab pos="282575" algn="l"/>
                <a:tab pos="283210" algn="l"/>
              </a:tabLst>
            </a:pPr>
            <a:r>
              <a:rPr sz="1300" b="1" spc="-25" dirty="0">
                <a:solidFill>
                  <a:srgbClr val="B92F4A"/>
                </a:solidFill>
                <a:latin typeface="Calibri"/>
                <a:cs typeface="Calibri"/>
              </a:rPr>
              <a:t>Moral</a:t>
            </a:r>
            <a:r>
              <a:rPr sz="1300" b="1" spc="-4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Leadership:</a:t>
            </a:r>
            <a:r>
              <a:rPr sz="1300" b="1" spc="-4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focuses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critical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foundation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moral leadership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and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development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both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a spiritual as well as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165-1, ADRP 6-22, DA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PAM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165-</a:t>
            </a:r>
            <a:r>
              <a:rPr sz="1300" spc="50" dirty="0">
                <a:solidFill>
                  <a:srgbClr val="231F20"/>
                </a:solidFill>
                <a:latin typeface="Calibri"/>
                <a:cs typeface="Calibri"/>
              </a:rPr>
              <a:t>18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perspective.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B92F4A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2575" marR="386715" indent="-270510">
              <a:lnSpc>
                <a:spcPct val="100000"/>
              </a:lnSpc>
              <a:buChar char="•"/>
              <a:tabLst>
                <a:tab pos="282575" algn="l"/>
                <a:tab pos="283210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Character</a:t>
            </a:r>
            <a:r>
              <a:rPr sz="1300" b="1" spc="-3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Building/Army</a:t>
            </a:r>
            <a:r>
              <a:rPr sz="1300" b="1" spc="-3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Values:</a:t>
            </a:r>
            <a:r>
              <a:rPr sz="1300" b="1" spc="-3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focuses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common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values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Army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300" spc="-45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cultivate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values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into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daily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IAW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ADP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6-22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their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intersect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spiritual/faith</a:t>
            </a:r>
            <a:r>
              <a:rPr sz="1300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perspective.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B92F4A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940" marR="349250" indent="-269240">
              <a:lnSpc>
                <a:spcPct val="100000"/>
              </a:lnSpc>
              <a:buChar char="•"/>
              <a:tabLst>
                <a:tab pos="282575" algn="l"/>
                <a:tab pos="283210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Mindfulness/self-awareness:</a:t>
            </a:r>
            <a:r>
              <a:rPr sz="1300" b="1" spc="-6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focuses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related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being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present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moment,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mindful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one’s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self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others,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ability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slow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down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reflect.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B92F4A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940" marR="366395" indent="-269240">
              <a:lnSpc>
                <a:spcPct val="100000"/>
              </a:lnSpc>
              <a:buChar char="•"/>
              <a:tabLst>
                <a:tab pos="281940" algn="l"/>
                <a:tab pos="282575" algn="l"/>
              </a:tabLst>
            </a:pPr>
            <a:r>
              <a:rPr sz="1300" b="1" spc="-10" dirty="0">
                <a:solidFill>
                  <a:srgbClr val="B92F4A"/>
                </a:solidFill>
                <a:latin typeface="Calibri"/>
                <a:cs typeface="Calibri"/>
              </a:rPr>
              <a:t>Meaning</a:t>
            </a:r>
            <a:r>
              <a:rPr sz="1300" b="1" spc="-6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and</a:t>
            </a:r>
            <a:r>
              <a:rPr sz="1300" b="1" spc="-5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Purpose:</a:t>
            </a:r>
            <a:r>
              <a:rPr sz="1300" b="1" spc="-6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centered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on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helping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individuals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“why”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various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perspectives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(i.e.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existential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meaning,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professional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meaning,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individual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within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family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community,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etc.)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0"/>
            <a:ext cx="7886700" cy="3844290"/>
            <a:chOff x="0" y="0"/>
            <a:chExt cx="7886700" cy="3844290"/>
          </a:xfrm>
        </p:grpSpPr>
        <p:sp>
          <p:nvSpPr>
            <p:cNvPr id="18" name="object 18"/>
            <p:cNvSpPr/>
            <p:nvPr/>
          </p:nvSpPr>
          <p:spPr>
            <a:xfrm>
              <a:off x="0" y="0"/>
              <a:ext cx="7886700" cy="1571625"/>
            </a:xfrm>
            <a:custGeom>
              <a:avLst/>
              <a:gdLst/>
              <a:ahLst/>
              <a:cxnLst/>
              <a:rect l="l" t="t" r="r" b="b"/>
              <a:pathLst>
                <a:path w="7886700" h="1571625">
                  <a:moveTo>
                    <a:pt x="7886700" y="0"/>
                  </a:moveTo>
                  <a:lnTo>
                    <a:pt x="0" y="0"/>
                  </a:lnTo>
                  <a:lnTo>
                    <a:pt x="0" y="1571231"/>
                  </a:lnTo>
                  <a:lnTo>
                    <a:pt x="7886700" y="1571231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92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5955" y="3561219"/>
              <a:ext cx="1156970" cy="283210"/>
            </a:xfrm>
            <a:custGeom>
              <a:avLst/>
              <a:gdLst/>
              <a:ahLst/>
              <a:cxnLst/>
              <a:rect l="l" t="t" r="r" b="b"/>
              <a:pathLst>
                <a:path w="1156970" h="283210">
                  <a:moveTo>
                    <a:pt x="1156715" y="0"/>
                  </a:moveTo>
                  <a:lnTo>
                    <a:pt x="0" y="0"/>
                  </a:lnTo>
                  <a:lnTo>
                    <a:pt x="0" y="282702"/>
                  </a:lnTo>
                  <a:lnTo>
                    <a:pt x="1156715" y="282702"/>
                  </a:lnTo>
                  <a:lnTo>
                    <a:pt x="11567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05955" y="3561219"/>
            <a:ext cx="1156970" cy="28321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96240">
              <a:lnSpc>
                <a:spcPct val="100000"/>
              </a:lnSpc>
              <a:spcBef>
                <a:spcPts val="145"/>
              </a:spcBef>
            </a:pPr>
            <a:r>
              <a:rPr sz="1400" b="1" spc="45" dirty="0">
                <a:solidFill>
                  <a:srgbClr val="FFFFFF"/>
                </a:solidFill>
                <a:latin typeface="Calibri"/>
                <a:cs typeface="Calibri"/>
              </a:rPr>
              <a:t>BELIEF: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9092" y="201123"/>
            <a:ext cx="7307926" cy="9952658"/>
            <a:chOff x="579092" y="201123"/>
            <a:chExt cx="7307926" cy="9952658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9092" y="3625639"/>
              <a:ext cx="247980" cy="1697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55958" y="9332091"/>
              <a:ext cx="2131060" cy="821690"/>
            </a:xfrm>
            <a:custGeom>
              <a:avLst/>
              <a:gdLst/>
              <a:ahLst/>
              <a:cxnLst/>
              <a:rect l="l" t="t" r="r" b="b"/>
              <a:pathLst>
                <a:path w="2131059" h="821690">
                  <a:moveTo>
                    <a:pt x="2130742" y="0"/>
                  </a:moveTo>
                  <a:lnTo>
                    <a:pt x="821309" y="0"/>
                  </a:lnTo>
                  <a:lnTo>
                    <a:pt x="0" y="821309"/>
                  </a:lnTo>
                  <a:lnTo>
                    <a:pt x="2130742" y="821309"/>
                  </a:lnTo>
                  <a:lnTo>
                    <a:pt x="2130742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37871" y="9540455"/>
              <a:ext cx="31026" cy="3103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0793" y="201123"/>
              <a:ext cx="6616668" cy="1245490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11</a:t>
            </a:r>
          </a:p>
        </p:txBody>
      </p:sp>
      <p:pic>
        <p:nvPicPr>
          <p:cNvPr id="29" name="Google Shape;18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49732" y="9378430"/>
            <a:ext cx="725015" cy="70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458"/>
            <a:ext cx="7840980" cy="10160635"/>
            <a:chOff x="0" y="12458"/>
            <a:chExt cx="7840980" cy="10160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458"/>
              <a:ext cx="1744122" cy="88381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204" y="12458"/>
              <a:ext cx="1746080" cy="88381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2365" y="12458"/>
              <a:ext cx="1748040" cy="88381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54426" y="8846731"/>
              <a:ext cx="2183075" cy="132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6494" y="12458"/>
              <a:ext cx="1746075" cy="88381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33603" y="8846731"/>
              <a:ext cx="1307109" cy="13259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8655" y="12458"/>
              <a:ext cx="872058" cy="883818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9815786"/>
              <a:ext cx="4935220" cy="357505"/>
            </a:xfrm>
            <a:custGeom>
              <a:avLst/>
              <a:gdLst/>
              <a:ahLst/>
              <a:cxnLst/>
              <a:rect l="l" t="t" r="r" b="b"/>
              <a:pathLst>
                <a:path w="4935220" h="357504">
                  <a:moveTo>
                    <a:pt x="457768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934597" y="356908"/>
                  </a:lnTo>
                  <a:lnTo>
                    <a:pt x="457768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3265" y="1000843"/>
            <a:ext cx="6783705" cy="5216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promotes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positive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behaviors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impact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decision-making,</a:t>
            </a:r>
            <a:r>
              <a:rPr sz="12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healthy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relationships,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meaning.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category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outward,</a:t>
            </a:r>
            <a:r>
              <a:rPr sz="1200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providing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“muscle-memory”</a:t>
            </a:r>
            <a:r>
              <a:rPr sz="1200" spc="2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times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difficulty,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increasing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personal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gratitude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sense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connectedness</a:t>
            </a:r>
            <a:r>
              <a:rPr sz="12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others.</a:t>
            </a:r>
            <a:endParaRPr sz="1200">
              <a:latin typeface="Calibri"/>
              <a:cs typeface="Calibri"/>
            </a:endParaRPr>
          </a:p>
          <a:p>
            <a:pPr marL="281940" marR="770255" indent="-269240">
              <a:lnSpc>
                <a:spcPct val="100000"/>
              </a:lnSpc>
              <a:spcBef>
                <a:spcPts val="790"/>
              </a:spcBef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Service</a:t>
            </a:r>
            <a:r>
              <a:rPr sz="1300" b="1" spc="-3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B92F4A"/>
                </a:solidFill>
                <a:latin typeface="Calibri"/>
                <a:cs typeface="Calibri"/>
              </a:rPr>
              <a:t>to</a:t>
            </a:r>
            <a:r>
              <a:rPr sz="1300" b="1" spc="-3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B92F4A"/>
                </a:solidFill>
                <a:latin typeface="Calibri"/>
                <a:cs typeface="Calibri"/>
              </a:rPr>
              <a:t>others:</a:t>
            </a:r>
            <a:r>
              <a:rPr sz="1300" b="1" spc="-3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area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focused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ways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serve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others,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positive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impacts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service,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links/resources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various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service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opportunities.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940" marR="533400" indent="-269240">
              <a:lnSpc>
                <a:spcPct val="100000"/>
              </a:lnSpc>
              <a:spcBef>
                <a:spcPts val="5"/>
              </a:spcBef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Forgiveness:</a:t>
            </a:r>
            <a:r>
              <a:rPr sz="1300" b="1" spc="-5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provides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“what”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“how”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forgiveness,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both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order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forgive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others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one’s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self.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940" marR="408305" indent="-269240">
              <a:lnSpc>
                <a:spcPct val="100000"/>
              </a:lnSpc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Spiritual</a:t>
            </a:r>
            <a:r>
              <a:rPr sz="1300" b="1" spc="-3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Disciplines:</a:t>
            </a:r>
            <a:r>
              <a:rPr sz="1300" b="1" spc="-2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provide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tangible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“how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to”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various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spiritual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disciplines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both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general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(i.e.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meditation </a:t>
            </a:r>
            <a:r>
              <a:rPr sz="1300" spc="-5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journaling)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faith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(i.e.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Prayer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from </a:t>
            </a:r>
            <a:r>
              <a:rPr sz="1300" spc="-5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Christian,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Jewish,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Muslim,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etc.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perspective).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940" marR="413384" indent="-269240">
              <a:lnSpc>
                <a:spcPct val="100000"/>
              </a:lnSpc>
              <a:buClr>
                <a:srgbClr val="231F20"/>
              </a:buClr>
              <a:buChar char="•"/>
              <a:tabLst>
                <a:tab pos="281305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Healthy</a:t>
            </a:r>
            <a:r>
              <a:rPr sz="1300" b="1" spc="-1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Relationships:</a:t>
            </a:r>
            <a:r>
              <a:rPr sz="1300" b="1" spc="-1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helpful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relationship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techniques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(communication,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conflict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management,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active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listening,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team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building,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etc.)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order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improve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one’s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both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personal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professional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relationships.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940" indent="-269240">
              <a:lnSpc>
                <a:spcPct val="100000"/>
              </a:lnSpc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Ethical</a:t>
            </a:r>
            <a:r>
              <a:rPr sz="1300" b="1" spc="-1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Decision-Making:</a:t>
            </a:r>
            <a:r>
              <a:rPr sz="1300" b="1" spc="-1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material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assist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developing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ethical</a:t>
            </a:r>
            <a:endParaRPr sz="1300">
              <a:latin typeface="Calibri"/>
              <a:cs typeface="Calibri"/>
            </a:endParaRPr>
          </a:p>
          <a:p>
            <a:pPr marL="281940" marR="513080">
              <a:lnSpc>
                <a:spcPct val="100000"/>
              </a:lnSpc>
            </a:pP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decision-making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variety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methods,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include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vignettes,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decision-making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models,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articles,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training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plans.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81940" marR="486409" indent="-269240">
              <a:lnSpc>
                <a:spcPct val="100000"/>
              </a:lnSpc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Faith</a:t>
            </a:r>
            <a:r>
              <a:rPr sz="1300" b="1" spc="-2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Community</a:t>
            </a:r>
            <a:r>
              <a:rPr sz="1300" b="1" spc="-1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Engagement:</a:t>
            </a:r>
            <a:r>
              <a:rPr sz="1300" b="1" spc="-2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connection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faith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communities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demonstrates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value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being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connected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to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like-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minded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group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order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promote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healthy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accountability,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growth,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development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utilizing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various resources (links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online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religious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services,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groups, communities,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articles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 benefits, etc.)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3722" y="6856052"/>
            <a:ext cx="6783070" cy="239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moral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self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injured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just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much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mind.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examines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impact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warfare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on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soul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to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heal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injury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occurs.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Calibri"/>
              <a:cs typeface="Calibri"/>
            </a:endParaRPr>
          </a:p>
          <a:p>
            <a:pPr marL="281940" marR="384175" indent="-269875">
              <a:lnSpc>
                <a:spcPct val="100000"/>
              </a:lnSpc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Understanding</a:t>
            </a:r>
            <a:r>
              <a:rPr sz="1300" b="1" spc="-4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B92F4A"/>
                </a:solidFill>
                <a:latin typeface="Calibri"/>
                <a:cs typeface="Calibri"/>
              </a:rPr>
              <a:t>Moral</a:t>
            </a:r>
            <a:r>
              <a:rPr sz="1300" b="1" spc="-4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Injury:</a:t>
            </a:r>
            <a:r>
              <a:rPr sz="1300" b="1" spc="22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provides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scholarly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Moral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Injury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is,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its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impact,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its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correlation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PTSD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issues.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940" marR="394970" indent="-269875">
              <a:lnSpc>
                <a:spcPct val="100000"/>
              </a:lnSpc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Dealing</a:t>
            </a:r>
            <a:r>
              <a:rPr sz="1300" b="1" spc="-5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with</a:t>
            </a:r>
            <a:r>
              <a:rPr sz="1300" b="1" spc="-4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B92F4A"/>
                </a:solidFill>
                <a:latin typeface="Calibri"/>
                <a:cs typeface="Calibri"/>
              </a:rPr>
              <a:t>Moral</a:t>
            </a:r>
            <a:r>
              <a:rPr sz="1300" b="1" spc="-4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Injury:</a:t>
            </a:r>
            <a:r>
              <a:rPr sz="1300" b="1" spc="19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tangible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helps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both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confront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overcome moral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injury,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links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resources,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exercises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work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through.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250">
              <a:latin typeface="Calibri"/>
              <a:cs typeface="Calibri"/>
            </a:endParaRPr>
          </a:p>
          <a:p>
            <a:pPr marL="281305" marR="518159" indent="-269240">
              <a:lnSpc>
                <a:spcPct val="100000"/>
              </a:lnSpc>
              <a:buClr>
                <a:srgbClr val="231F20"/>
              </a:buClr>
              <a:buChar char="•"/>
              <a:tabLst>
                <a:tab pos="281940" algn="l"/>
                <a:tab pos="282575" algn="l"/>
              </a:tabLst>
            </a:pP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Post</a:t>
            </a:r>
            <a:r>
              <a:rPr sz="1300" b="1" spc="-4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Traumatic</a:t>
            </a:r>
            <a:r>
              <a:rPr sz="1300" b="1" spc="-4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B92F4A"/>
                </a:solidFill>
                <a:latin typeface="Calibri"/>
                <a:cs typeface="Calibri"/>
              </a:rPr>
              <a:t>Growth</a:t>
            </a:r>
            <a:r>
              <a:rPr sz="1300" b="1" spc="-4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after</a:t>
            </a:r>
            <a:r>
              <a:rPr sz="1300" b="1" spc="-4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B92F4A"/>
                </a:solidFill>
                <a:latin typeface="Calibri"/>
                <a:cs typeface="Calibri"/>
              </a:rPr>
              <a:t>Moral</a:t>
            </a:r>
            <a:r>
              <a:rPr sz="1300" b="1" spc="-4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92F4A"/>
                </a:solidFill>
                <a:latin typeface="Calibri"/>
                <a:cs typeface="Calibri"/>
              </a:rPr>
              <a:t>Injury:</a:t>
            </a:r>
            <a:r>
              <a:rPr sz="1300" b="1" spc="20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designed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provide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connections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individuals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thrive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after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working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moral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injury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traumatic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experiences.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5955" y="6447815"/>
            <a:ext cx="1965325" cy="283210"/>
          </a:xfrm>
          <a:custGeom>
            <a:avLst/>
            <a:gdLst/>
            <a:ahLst/>
            <a:cxnLst/>
            <a:rect l="l" t="t" r="r" b="b"/>
            <a:pathLst>
              <a:path w="1965325" h="283209">
                <a:moveTo>
                  <a:pt x="1964956" y="0"/>
                </a:moveTo>
                <a:lnTo>
                  <a:pt x="0" y="0"/>
                </a:lnTo>
                <a:lnTo>
                  <a:pt x="0" y="282701"/>
                </a:lnTo>
                <a:lnTo>
                  <a:pt x="1964956" y="282701"/>
                </a:lnTo>
                <a:lnTo>
                  <a:pt x="19649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5955" y="6447815"/>
            <a:ext cx="1965325" cy="28321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4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MORAL</a:t>
            </a: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INJURY: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5955" y="516813"/>
            <a:ext cx="1504315" cy="283210"/>
          </a:xfrm>
          <a:custGeom>
            <a:avLst/>
            <a:gdLst/>
            <a:ahLst/>
            <a:cxnLst/>
            <a:rect l="l" t="t" r="r" b="b"/>
            <a:pathLst>
              <a:path w="1504314" h="283209">
                <a:moveTo>
                  <a:pt x="1504188" y="0"/>
                </a:moveTo>
                <a:lnTo>
                  <a:pt x="0" y="0"/>
                </a:lnTo>
                <a:lnTo>
                  <a:pt x="0" y="282701"/>
                </a:lnTo>
                <a:lnTo>
                  <a:pt x="1504188" y="282701"/>
                </a:lnTo>
                <a:lnTo>
                  <a:pt x="15041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05955" y="516813"/>
            <a:ext cx="1504315" cy="28321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96240">
              <a:lnSpc>
                <a:spcPct val="100000"/>
              </a:lnSpc>
              <a:spcBef>
                <a:spcPts val="14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BEHAVIOR: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09326" y="579824"/>
            <a:ext cx="7105339" cy="9343549"/>
            <a:chOff x="609326" y="579824"/>
            <a:chExt cx="7105339" cy="9343549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9326" y="579824"/>
              <a:ext cx="193751" cy="1763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4147" y="6474987"/>
              <a:ext cx="233321" cy="2293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1426" y="6866127"/>
              <a:ext cx="219075" cy="16510"/>
            </a:xfrm>
            <a:custGeom>
              <a:avLst/>
              <a:gdLst/>
              <a:ahLst/>
              <a:cxnLst/>
              <a:rect l="l" t="t" r="r" b="b"/>
              <a:pathLst>
                <a:path w="219075" h="16509">
                  <a:moveTo>
                    <a:pt x="16319" y="12217"/>
                  </a:moveTo>
                  <a:lnTo>
                    <a:pt x="15786" y="11010"/>
                  </a:lnTo>
                  <a:lnTo>
                    <a:pt x="15621" y="10121"/>
                  </a:lnTo>
                  <a:lnTo>
                    <a:pt x="12369" y="6756"/>
                  </a:lnTo>
                  <a:lnTo>
                    <a:pt x="9626" y="3987"/>
                  </a:lnTo>
                  <a:lnTo>
                    <a:pt x="5295" y="12"/>
                  </a:lnTo>
                  <a:lnTo>
                    <a:pt x="2921" y="304"/>
                  </a:lnTo>
                  <a:lnTo>
                    <a:pt x="177" y="3086"/>
                  </a:lnTo>
                  <a:lnTo>
                    <a:pt x="0" y="5194"/>
                  </a:lnTo>
                  <a:lnTo>
                    <a:pt x="6743" y="12306"/>
                  </a:lnTo>
                  <a:lnTo>
                    <a:pt x="10591" y="15506"/>
                  </a:lnTo>
                  <a:lnTo>
                    <a:pt x="12636" y="15621"/>
                  </a:lnTo>
                  <a:lnTo>
                    <a:pt x="13817" y="15151"/>
                  </a:lnTo>
                  <a:lnTo>
                    <a:pt x="16319" y="12217"/>
                  </a:lnTo>
                  <a:close/>
                </a:path>
                <a:path w="219075" h="16509">
                  <a:moveTo>
                    <a:pt x="218732" y="4127"/>
                  </a:moveTo>
                  <a:lnTo>
                    <a:pt x="216065" y="977"/>
                  </a:lnTo>
                  <a:lnTo>
                    <a:pt x="214541" y="0"/>
                  </a:lnTo>
                  <a:lnTo>
                    <a:pt x="212839" y="406"/>
                  </a:lnTo>
                  <a:lnTo>
                    <a:pt x="211531" y="1714"/>
                  </a:lnTo>
                  <a:lnTo>
                    <a:pt x="209029" y="4102"/>
                  </a:lnTo>
                  <a:lnTo>
                    <a:pt x="206565" y="6540"/>
                  </a:lnTo>
                  <a:lnTo>
                    <a:pt x="204139" y="9017"/>
                  </a:lnTo>
                  <a:lnTo>
                    <a:pt x="202285" y="10858"/>
                  </a:lnTo>
                  <a:lnTo>
                    <a:pt x="202222" y="13182"/>
                  </a:lnTo>
                  <a:lnTo>
                    <a:pt x="205524" y="16306"/>
                  </a:lnTo>
                  <a:lnTo>
                    <a:pt x="207657" y="16230"/>
                  </a:lnTo>
                  <a:lnTo>
                    <a:pt x="212001" y="12103"/>
                  </a:lnTo>
                  <a:lnTo>
                    <a:pt x="214426" y="9740"/>
                  </a:lnTo>
                  <a:lnTo>
                    <a:pt x="217500" y="6515"/>
                  </a:lnTo>
                  <a:lnTo>
                    <a:pt x="217932" y="5448"/>
                  </a:lnTo>
                  <a:lnTo>
                    <a:pt x="218732" y="4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09282" y="9168054"/>
              <a:ext cx="605383" cy="7553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004170" y="9157556"/>
              <a:ext cx="10160" cy="764540"/>
            </a:xfrm>
            <a:custGeom>
              <a:avLst/>
              <a:gdLst/>
              <a:ahLst/>
              <a:cxnLst/>
              <a:rect l="l" t="t" r="r" b="b"/>
              <a:pathLst>
                <a:path w="10159" h="764540">
                  <a:moveTo>
                    <a:pt x="9804" y="0"/>
                  </a:moveTo>
                  <a:lnTo>
                    <a:pt x="0" y="0"/>
                  </a:lnTo>
                  <a:lnTo>
                    <a:pt x="0" y="764057"/>
                  </a:lnTo>
                  <a:lnTo>
                    <a:pt x="9804" y="764057"/>
                  </a:lnTo>
                  <a:lnTo>
                    <a:pt x="98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12</a:t>
            </a:r>
          </a:p>
        </p:txBody>
      </p:sp>
      <p:pic>
        <p:nvPicPr>
          <p:cNvPr id="28" name="Google Shape;11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135048" y="9144522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28713"/>
            <a:ext cx="7840980" cy="9344025"/>
            <a:chOff x="0" y="828713"/>
            <a:chExt cx="7840980" cy="9344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9164"/>
              <a:ext cx="435050" cy="59438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1139164"/>
              <a:ext cx="1748041" cy="50600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131" y="6195267"/>
              <a:ext cx="3490204" cy="8877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1139164"/>
              <a:ext cx="1746079" cy="506002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7416" y="892352"/>
              <a:ext cx="1748041" cy="5306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17416" y="6195267"/>
              <a:ext cx="3492157" cy="8877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54426" y="8846731"/>
              <a:ext cx="2183075" cy="13259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01234" y="828713"/>
              <a:ext cx="2639466" cy="675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61545" y="892352"/>
              <a:ext cx="1748034" cy="530683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33603" y="8846731"/>
              <a:ext cx="1307096" cy="13259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8655" y="7079094"/>
              <a:ext cx="872045" cy="17715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05661" y="892352"/>
              <a:ext cx="435051" cy="61906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9137" y="1889912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6" y="0"/>
                  </a:moveTo>
                  <a:lnTo>
                    <a:pt x="850747" y="4097"/>
                  </a:lnTo>
                  <a:lnTo>
                    <a:pt x="0" y="12160"/>
                  </a:lnTo>
                  <a:lnTo>
                    <a:pt x="647992" y="18697"/>
                  </a:lnTo>
                  <a:lnTo>
                    <a:pt x="1568888" y="23815"/>
                  </a:lnTo>
                  <a:lnTo>
                    <a:pt x="2500846" y="24345"/>
                  </a:lnTo>
                  <a:lnTo>
                    <a:pt x="3425762" y="20266"/>
                  </a:lnTo>
                  <a:lnTo>
                    <a:pt x="4276509" y="12160"/>
                  </a:lnTo>
                  <a:lnTo>
                    <a:pt x="3628520" y="5594"/>
                  </a:lnTo>
                  <a:lnTo>
                    <a:pt x="2707626" y="491"/>
                  </a:lnTo>
                  <a:lnTo>
                    <a:pt x="1775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93265" y="2867311"/>
            <a:ext cx="6731634" cy="686371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44450" indent="-635" algn="just">
              <a:lnSpc>
                <a:spcPts val="1320"/>
              </a:lnSpc>
              <a:spcBef>
                <a:spcPts val="345"/>
              </a:spcBef>
            </a:pPr>
            <a:r>
              <a:rPr sz="1300" b="1" dirty="0">
                <a:solidFill>
                  <a:srgbClr val="AD2F46"/>
                </a:solidFill>
                <a:latin typeface="Calibri"/>
                <a:cs typeface="Calibri"/>
              </a:rPr>
              <a:t>Reading:</a:t>
            </a:r>
            <a:r>
              <a:rPr sz="1300" b="1" spc="-45" dirty="0">
                <a:solidFill>
                  <a:srgbClr val="AD2F46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 practice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reading focuses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minds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Reading fills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minds with information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skills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better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purpose,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stories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others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shared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purpose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it.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Reading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disciplines us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set aside time daily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focus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learning about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purpose,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change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it, and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better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our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lives.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marL="12700" marR="91440" indent="-635" algn="just">
              <a:lnSpc>
                <a:spcPts val="1320"/>
              </a:lnSpc>
            </a:pPr>
            <a:r>
              <a:rPr sz="1300" b="1" dirty="0">
                <a:solidFill>
                  <a:srgbClr val="B52E49"/>
                </a:solidFill>
                <a:latin typeface="Calibri"/>
                <a:cs typeface="Calibri"/>
              </a:rPr>
              <a:t>Journaling:</a:t>
            </a:r>
            <a:r>
              <a:rPr sz="1300" b="1" spc="-50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journaling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allows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keep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track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progress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journal we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are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able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write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freely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successes,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struggles,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 questions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12700" marR="11430" indent="-635">
              <a:lnSpc>
                <a:spcPts val="1320"/>
              </a:lnSpc>
            </a:pPr>
            <a:r>
              <a:rPr sz="1300" b="1" spc="-25" dirty="0">
                <a:solidFill>
                  <a:srgbClr val="B52E49"/>
                </a:solidFill>
                <a:latin typeface="Calibri"/>
                <a:cs typeface="Calibri"/>
              </a:rPr>
              <a:t>Meditation:</a:t>
            </a:r>
            <a:r>
              <a:rPr sz="1300" b="1" spc="-10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meditation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allows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aspects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deeper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level.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meditate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dedicate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mental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energy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cultivate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state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quality.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principle,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teaching,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core value,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belief that 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vital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and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 can bring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peace and calm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life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situations.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12700" marR="138430" indent="-635" algn="just">
              <a:lnSpc>
                <a:spcPts val="1320"/>
              </a:lnSpc>
            </a:pPr>
            <a:r>
              <a:rPr sz="1300" b="1" spc="-10" dirty="0">
                <a:solidFill>
                  <a:srgbClr val="B52E49"/>
                </a:solidFill>
                <a:latin typeface="Calibri"/>
                <a:cs typeface="Calibri"/>
              </a:rPr>
              <a:t>Mindfulness:</a:t>
            </a:r>
            <a:r>
              <a:rPr sz="1300" b="1" spc="-45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 practice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mindfulness enables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focus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where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currently are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path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Mindfulness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being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fully mentally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emotionally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present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moment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 helps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train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minds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happening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now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without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distracted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past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future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12700" marR="125095" indent="-635">
              <a:lnSpc>
                <a:spcPts val="1320"/>
              </a:lnSpc>
            </a:pPr>
            <a:r>
              <a:rPr sz="1300" b="1" dirty="0">
                <a:solidFill>
                  <a:srgbClr val="B52E49"/>
                </a:solidFill>
                <a:latin typeface="Calibri"/>
                <a:cs typeface="Calibri"/>
              </a:rPr>
              <a:t>Prayer:</a:t>
            </a:r>
            <a:r>
              <a:rPr sz="1300" b="1" spc="-45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prayer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keeps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communication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God.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Prayer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religious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discipline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communicate with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God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seeking guidance,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provision,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and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favor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lives so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better live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Prayer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brings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peace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to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lives.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marL="12700" marR="99695" indent="-635">
              <a:lnSpc>
                <a:spcPts val="1320"/>
              </a:lnSpc>
              <a:spcBef>
                <a:spcPts val="5"/>
              </a:spcBef>
            </a:pPr>
            <a:r>
              <a:rPr sz="1300" b="1" dirty="0">
                <a:solidFill>
                  <a:srgbClr val="B52E49"/>
                </a:solidFill>
                <a:latin typeface="Calibri"/>
                <a:cs typeface="Calibri"/>
              </a:rPr>
              <a:t>Confession:</a:t>
            </a:r>
            <a:r>
              <a:rPr sz="1300" b="1" spc="-55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confession frees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burdens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bear that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keep us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 with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Confession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is the practice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admitting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faults and wrongs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others. This may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God,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a close 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trusted friend,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someone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wronged. 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confession,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able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throw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off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emotional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weights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slow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down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marL="12700" marR="144145" indent="-635">
              <a:lnSpc>
                <a:spcPts val="1320"/>
              </a:lnSpc>
            </a:pPr>
            <a:r>
              <a:rPr sz="1300" b="1" spc="-10" dirty="0">
                <a:solidFill>
                  <a:srgbClr val="B52E49"/>
                </a:solidFill>
                <a:latin typeface="Calibri"/>
                <a:cs typeface="Calibri"/>
              </a:rPr>
              <a:t>Gratitude:</a:t>
            </a:r>
            <a:r>
              <a:rPr sz="1300" b="1" spc="-45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gratitude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creates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within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mindset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thankfulness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trains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minds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focus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the positive 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every situation. Gratitude also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allows us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appreciate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 impact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other people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personal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growth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progress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purpose.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12700" marR="5080" indent="-635" algn="just">
              <a:lnSpc>
                <a:spcPts val="1320"/>
              </a:lnSpc>
            </a:pPr>
            <a:r>
              <a:rPr sz="1300" b="1" dirty="0">
                <a:solidFill>
                  <a:srgbClr val="B52E49"/>
                </a:solidFill>
                <a:latin typeface="Calibri"/>
                <a:cs typeface="Calibri"/>
              </a:rPr>
              <a:t>Generosity:</a:t>
            </a:r>
            <a:r>
              <a:rPr sz="1300" b="1" spc="-45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 practice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generosity reminds us that living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is not about us. Generosity is the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practice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giving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time,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talents,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possessions,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words,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help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them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progress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their purpose.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12700" marR="89535" indent="-635" algn="just">
              <a:lnSpc>
                <a:spcPts val="1320"/>
              </a:lnSpc>
            </a:pPr>
            <a:r>
              <a:rPr sz="1300" b="1" dirty="0">
                <a:solidFill>
                  <a:srgbClr val="B52E49"/>
                </a:solidFill>
                <a:latin typeface="Calibri"/>
                <a:cs typeface="Calibri"/>
              </a:rPr>
              <a:t>Forgiveness:</a:t>
            </a:r>
            <a:r>
              <a:rPr sz="1300" b="1" spc="-40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forgiveness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frees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off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cause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us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go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against the core values, beliefs, and teachings that are the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foundation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12700" marR="12700" indent="-635">
              <a:lnSpc>
                <a:spcPts val="1320"/>
              </a:lnSpc>
            </a:pPr>
            <a:r>
              <a:rPr sz="1300" b="1" dirty="0">
                <a:solidFill>
                  <a:srgbClr val="B52E49"/>
                </a:solidFill>
                <a:latin typeface="Calibri"/>
                <a:cs typeface="Calibri"/>
              </a:rPr>
              <a:t>Self-Denial:</a:t>
            </a:r>
            <a:r>
              <a:rPr sz="1300" b="1" spc="-35" dirty="0">
                <a:solidFill>
                  <a:srgbClr val="B52E4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self-denial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teaches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must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put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aside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wants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desires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times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order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lives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fulfill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Self-denial teaches us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put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above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ourselves and that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important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momentary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desires.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0"/>
            <a:ext cx="7886700" cy="2800350"/>
            <a:chOff x="0" y="0"/>
            <a:chExt cx="7886700" cy="2800350"/>
          </a:xfrm>
        </p:grpSpPr>
        <p:sp>
          <p:nvSpPr>
            <p:cNvPr id="25" name="object 25"/>
            <p:cNvSpPr/>
            <p:nvPr/>
          </p:nvSpPr>
          <p:spPr>
            <a:xfrm>
              <a:off x="1060284" y="2328151"/>
              <a:ext cx="5251450" cy="471805"/>
            </a:xfrm>
            <a:custGeom>
              <a:avLst/>
              <a:gdLst/>
              <a:ahLst/>
              <a:cxnLst/>
              <a:rect l="l" t="t" r="r" b="b"/>
              <a:pathLst>
                <a:path w="5251450" h="471805">
                  <a:moveTo>
                    <a:pt x="5251373" y="0"/>
                  </a:moveTo>
                  <a:lnTo>
                    <a:pt x="0" y="0"/>
                  </a:lnTo>
                  <a:lnTo>
                    <a:pt x="0" y="471754"/>
                  </a:lnTo>
                  <a:lnTo>
                    <a:pt x="5251373" y="471754"/>
                  </a:lnTo>
                  <a:lnTo>
                    <a:pt x="5251373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5061" y="2513609"/>
              <a:ext cx="4601819" cy="12396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0"/>
              <a:ext cx="7886700" cy="1139190"/>
            </a:xfrm>
            <a:custGeom>
              <a:avLst/>
              <a:gdLst/>
              <a:ahLst/>
              <a:cxnLst/>
              <a:rect l="l" t="t" r="r" b="b"/>
              <a:pathLst>
                <a:path w="7886700" h="1139190">
                  <a:moveTo>
                    <a:pt x="7886700" y="0"/>
                  </a:moveTo>
                  <a:lnTo>
                    <a:pt x="0" y="0"/>
                  </a:lnTo>
                  <a:lnTo>
                    <a:pt x="0" y="1139164"/>
                  </a:lnTo>
                  <a:lnTo>
                    <a:pt x="4889474" y="1139164"/>
                  </a:lnTo>
                  <a:lnTo>
                    <a:pt x="5287949" y="828713"/>
                  </a:lnTo>
                  <a:lnTo>
                    <a:pt x="7886700" y="828713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1748121" cy="7607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759057"/>
              <a:ext cx="3497158" cy="3801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44395" y="0"/>
              <a:ext cx="3499929" cy="76075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93421" y="742226"/>
              <a:ext cx="1791175" cy="39693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40591" y="0"/>
              <a:ext cx="2186279" cy="68619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91680" y="464870"/>
              <a:ext cx="191579" cy="27735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5698" y="464870"/>
              <a:ext cx="192011" cy="27735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66825" y="464870"/>
              <a:ext cx="241363" cy="27735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41970" y="462191"/>
              <a:ext cx="202260" cy="28270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73555" y="462191"/>
              <a:ext cx="1057452" cy="28270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749283" y="464870"/>
              <a:ext cx="184467" cy="2773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74187" y="462191"/>
              <a:ext cx="1399717" cy="28270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86795" y="464870"/>
              <a:ext cx="208025" cy="27735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03724" y="464870"/>
              <a:ext cx="248462" cy="2773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94821" y="464870"/>
              <a:ext cx="8889" cy="27735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284594" y="686200"/>
              <a:ext cx="169545" cy="56515"/>
            </a:xfrm>
            <a:custGeom>
              <a:avLst/>
              <a:gdLst/>
              <a:ahLst/>
              <a:cxnLst/>
              <a:rect l="l" t="t" r="r" b="b"/>
              <a:pathLst>
                <a:path w="169545" h="56515">
                  <a:moveTo>
                    <a:pt x="169430" y="0"/>
                  </a:moveTo>
                  <a:lnTo>
                    <a:pt x="111417" y="0"/>
                  </a:lnTo>
                  <a:lnTo>
                    <a:pt x="0" y="56032"/>
                  </a:lnTo>
                  <a:lnTo>
                    <a:pt x="169430" y="56032"/>
                  </a:lnTo>
                  <a:lnTo>
                    <a:pt x="16943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965077" y="464870"/>
              <a:ext cx="488937" cy="2773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52187" y="464870"/>
              <a:ext cx="12890" cy="277355"/>
            </a:xfrm>
            <a:prstGeom prst="rect">
              <a:avLst/>
            </a:prstGeom>
          </p:spPr>
        </p:pic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493254" y="239303"/>
            <a:ext cx="496379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95" dirty="0">
                <a:solidFill>
                  <a:srgbClr val="FFFFFF"/>
                </a:solidFill>
                <a:latin typeface="Calibri"/>
                <a:cs typeface="Calibri"/>
              </a:rPr>
              <a:t>PRACTICES</a:t>
            </a:r>
            <a:r>
              <a:rPr sz="3500" b="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0" spc="100" dirty="0">
                <a:solidFill>
                  <a:srgbClr val="FFFFFF"/>
                </a:solidFill>
              </a:rPr>
              <a:t>FOR</a:t>
            </a:r>
            <a:r>
              <a:rPr sz="3500" spc="-165" dirty="0">
                <a:solidFill>
                  <a:srgbClr val="FFFFFF"/>
                </a:solidFill>
              </a:rPr>
              <a:t> </a:t>
            </a:r>
            <a:r>
              <a:rPr sz="3500" spc="165" dirty="0">
                <a:solidFill>
                  <a:srgbClr val="FFFFFF"/>
                </a:solidFill>
              </a:rPr>
              <a:t>THE</a:t>
            </a:r>
            <a:r>
              <a:rPr sz="3500" spc="-165" dirty="0">
                <a:solidFill>
                  <a:srgbClr val="FFFFFF"/>
                </a:solidFill>
              </a:rPr>
              <a:t> </a:t>
            </a:r>
            <a:r>
              <a:rPr sz="3500" spc="30" dirty="0">
                <a:solidFill>
                  <a:srgbClr val="FFFFFF"/>
                </a:solidFill>
              </a:rPr>
              <a:t>PATH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3265" y="1278359"/>
            <a:ext cx="67970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walk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purpose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lives,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vital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always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keep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stay on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track and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that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This means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must always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 the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forefront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minds.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think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purpose,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align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it.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best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minds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discipline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ourselves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practices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day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renew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sense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purpose,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align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that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purpose,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grow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stronger in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ability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 that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13</a:t>
            </a:r>
          </a:p>
        </p:txBody>
      </p:sp>
      <p:pic>
        <p:nvPicPr>
          <p:cNvPr id="53" name="Google Shape;18;p10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8056658" y="8979317"/>
            <a:ext cx="878907" cy="84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;p10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6849732" y="9378430"/>
            <a:ext cx="725015" cy="70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6" y="0"/>
            <a:ext cx="7885430" cy="10172700"/>
            <a:chOff x="1346" y="0"/>
            <a:chExt cx="788543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6" y="2080120"/>
              <a:ext cx="435051" cy="5002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" y="7079094"/>
              <a:ext cx="1744127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" y="8846731"/>
              <a:ext cx="2179177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482" y="2080120"/>
              <a:ext cx="1748041" cy="32352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482" y="5311457"/>
              <a:ext cx="2183092" cy="13306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2482" y="6638156"/>
              <a:ext cx="106238" cy="4448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1553" y="7109548"/>
              <a:ext cx="1746081" cy="17410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6604" y="2080120"/>
              <a:ext cx="1746081" cy="32352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76604" y="8846731"/>
              <a:ext cx="2183089" cy="13259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1655" y="5311457"/>
              <a:ext cx="2183089" cy="5983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83716" y="7109548"/>
              <a:ext cx="1748041" cy="17410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18767" y="1776171"/>
              <a:ext cx="1748041" cy="35391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55782" y="8846731"/>
              <a:ext cx="2183087" cy="13259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62435" y="1335240"/>
              <a:ext cx="2779623" cy="444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90828" y="5311457"/>
              <a:ext cx="2183084" cy="59830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62371" y="1038733"/>
              <a:ext cx="2379687" cy="3004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27840" y="7109548"/>
              <a:ext cx="1746080" cy="17410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62891" y="1776171"/>
              <a:ext cx="1748039" cy="35391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34950" y="8846731"/>
              <a:ext cx="1307108" cy="13259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70001" y="5311457"/>
              <a:ext cx="872057" cy="35391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07021" y="1776171"/>
              <a:ext cx="435051" cy="35391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48" y="0"/>
              <a:ext cx="7885430" cy="2080260"/>
            </a:xfrm>
            <a:custGeom>
              <a:avLst/>
              <a:gdLst/>
              <a:ahLst/>
              <a:cxnLst/>
              <a:rect l="l" t="t" r="r" b="b"/>
              <a:pathLst>
                <a:path w="7885430" h="2080260">
                  <a:moveTo>
                    <a:pt x="7885353" y="0"/>
                  </a:moveTo>
                  <a:lnTo>
                    <a:pt x="0" y="0"/>
                  </a:lnTo>
                  <a:lnTo>
                    <a:pt x="0" y="2080120"/>
                  </a:lnTo>
                  <a:lnTo>
                    <a:pt x="4775288" y="2080120"/>
                  </a:lnTo>
                  <a:lnTo>
                    <a:pt x="5719864" y="1038733"/>
                  </a:lnTo>
                  <a:lnTo>
                    <a:pt x="7885353" y="1038733"/>
                  </a:lnTo>
                  <a:lnTo>
                    <a:pt x="7885353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77003" y="1038733"/>
              <a:ext cx="957859" cy="10409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58" y="0"/>
              <a:ext cx="1744108" cy="16663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358" y="1662442"/>
              <a:ext cx="5131130" cy="4172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64550" y="0"/>
              <a:ext cx="3490201" cy="16663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50833" y="0"/>
              <a:ext cx="2183086" cy="125089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50833" y="1246978"/>
              <a:ext cx="281502" cy="3103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30008" y="0"/>
              <a:ext cx="435051" cy="103833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348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10487" y="1889912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6" y="0"/>
                  </a:moveTo>
                  <a:lnTo>
                    <a:pt x="850747" y="4097"/>
                  </a:lnTo>
                  <a:lnTo>
                    <a:pt x="0" y="12160"/>
                  </a:lnTo>
                  <a:lnTo>
                    <a:pt x="647992" y="18697"/>
                  </a:lnTo>
                  <a:lnTo>
                    <a:pt x="1568888" y="23815"/>
                  </a:lnTo>
                  <a:lnTo>
                    <a:pt x="2500846" y="24345"/>
                  </a:lnTo>
                  <a:lnTo>
                    <a:pt x="3425762" y="20266"/>
                  </a:lnTo>
                  <a:lnTo>
                    <a:pt x="4276509" y="12160"/>
                  </a:lnTo>
                  <a:lnTo>
                    <a:pt x="3628520" y="5594"/>
                  </a:lnTo>
                  <a:lnTo>
                    <a:pt x="2707626" y="491"/>
                  </a:lnTo>
                  <a:lnTo>
                    <a:pt x="1775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6884" y="731088"/>
              <a:ext cx="234581" cy="33959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75677" y="731088"/>
              <a:ext cx="235115" cy="33959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58684" y="731088"/>
              <a:ext cx="295528" cy="33959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95564" y="727811"/>
              <a:ext cx="247637" cy="3461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79117" y="727811"/>
              <a:ext cx="1294739" cy="3461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1448" y="1288389"/>
              <a:ext cx="225869" cy="33961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6823" y="1285113"/>
              <a:ext cx="1713814" cy="34613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98864" y="1288389"/>
              <a:ext cx="570369" cy="33961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85032" y="1288389"/>
              <a:ext cx="598652" cy="33961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69233" y="1288389"/>
              <a:ext cx="15798" cy="339610"/>
            </a:xfrm>
            <a:prstGeom prst="rect">
              <a:avLst/>
            </a:prstGeom>
          </p:spPr>
        </p:pic>
      </p:grp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569490" y="468007"/>
            <a:ext cx="3425190" cy="12363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745"/>
              </a:lnSpc>
              <a:spcBef>
                <a:spcPts val="135"/>
              </a:spcBef>
            </a:pPr>
            <a:r>
              <a:rPr sz="4250" b="0" spc="130" dirty="0">
                <a:solidFill>
                  <a:srgbClr val="FFFFFF"/>
                </a:solidFill>
                <a:latin typeface="Calibri"/>
                <a:cs typeface="Calibri"/>
              </a:rPr>
              <a:t>PRACTICES</a:t>
            </a:r>
            <a:endParaRPr sz="4250">
              <a:latin typeface="Calibri"/>
              <a:cs typeface="Calibri"/>
            </a:endParaRPr>
          </a:p>
          <a:p>
            <a:pPr marL="12700">
              <a:lnSpc>
                <a:spcPts val="4745"/>
              </a:lnSpc>
            </a:pPr>
            <a:r>
              <a:rPr sz="4250" spc="130" dirty="0">
                <a:solidFill>
                  <a:srgbClr val="FFFFFF"/>
                </a:solidFill>
              </a:rPr>
              <a:t>FOR</a:t>
            </a:r>
            <a:r>
              <a:rPr sz="4250" spc="-215" dirty="0">
                <a:solidFill>
                  <a:srgbClr val="FFFFFF"/>
                </a:solidFill>
              </a:rPr>
              <a:t> </a:t>
            </a:r>
            <a:r>
              <a:rPr sz="4250" spc="225" dirty="0">
                <a:solidFill>
                  <a:srgbClr val="FFFFFF"/>
                </a:solidFill>
              </a:rPr>
              <a:t>THE</a:t>
            </a:r>
            <a:r>
              <a:rPr sz="4250" spc="-210" dirty="0">
                <a:solidFill>
                  <a:srgbClr val="FFFFFF"/>
                </a:solidFill>
              </a:rPr>
              <a:t> </a:t>
            </a:r>
            <a:r>
              <a:rPr sz="4250" spc="65" dirty="0">
                <a:solidFill>
                  <a:srgbClr val="FFFFFF"/>
                </a:solidFill>
              </a:rPr>
              <a:t>PATH</a:t>
            </a:r>
            <a:endParaRPr sz="4250"/>
          </a:p>
        </p:txBody>
      </p:sp>
      <p:sp>
        <p:nvSpPr>
          <p:cNvPr id="45" name="object 45"/>
          <p:cNvSpPr txBox="1"/>
          <p:nvPr/>
        </p:nvSpPr>
        <p:spPr>
          <a:xfrm>
            <a:off x="514548" y="2272655"/>
            <a:ext cx="205358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Practices</a:t>
            </a:r>
            <a:r>
              <a:rPr sz="13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3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3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already</a:t>
            </a:r>
            <a:r>
              <a:rPr sz="13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doing…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4548" y="3065134"/>
            <a:ext cx="37630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Practices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better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purpose…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14548" y="3857614"/>
            <a:ext cx="51034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Practices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that I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would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like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learn 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about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 help me</a:t>
            </a: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live my </a:t>
            </a:r>
            <a:r>
              <a:rPr sz="1300" spc="-10" dirty="0">
                <a:solidFill>
                  <a:srgbClr val="231F20"/>
                </a:solidFill>
                <a:latin typeface="Calibri"/>
                <a:cs typeface="Calibri"/>
              </a:rPr>
              <a:t>purpose…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38708" y="5034953"/>
            <a:ext cx="6651625" cy="634365"/>
            <a:chOff x="538708" y="5034953"/>
            <a:chExt cx="6651625" cy="634365"/>
          </a:xfrm>
        </p:grpSpPr>
        <p:sp>
          <p:nvSpPr>
            <p:cNvPr id="49" name="object 49"/>
            <p:cNvSpPr/>
            <p:nvPr/>
          </p:nvSpPr>
          <p:spPr>
            <a:xfrm>
              <a:off x="538708" y="5034953"/>
              <a:ext cx="6651625" cy="634365"/>
            </a:xfrm>
            <a:custGeom>
              <a:avLst/>
              <a:gdLst/>
              <a:ahLst/>
              <a:cxnLst/>
              <a:rect l="l" t="t" r="r" b="b"/>
              <a:pathLst>
                <a:path w="6651625" h="634364">
                  <a:moveTo>
                    <a:pt x="6651218" y="0"/>
                  </a:moveTo>
                  <a:lnTo>
                    <a:pt x="0" y="0"/>
                  </a:lnTo>
                  <a:lnTo>
                    <a:pt x="0" y="634314"/>
                  </a:lnTo>
                  <a:lnTo>
                    <a:pt x="6651218" y="634314"/>
                  </a:lnTo>
                  <a:lnTo>
                    <a:pt x="6651218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76418" y="5279738"/>
              <a:ext cx="5983732" cy="167284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567067" y="5938520"/>
            <a:ext cx="6595109" cy="641350"/>
          </a:xfrm>
          <a:prstGeom prst="rect">
            <a:avLst/>
          </a:prstGeom>
          <a:solidFill>
            <a:srgbClr val="242729"/>
          </a:solidFill>
        </p:spPr>
        <p:txBody>
          <a:bodyPr vert="horz" wrap="square" lIns="0" tIns="168275" rIns="0" bIns="0" rtlCol="0">
            <a:spAutoFit/>
          </a:bodyPr>
          <a:lstStyle/>
          <a:p>
            <a:pPr marL="390525">
              <a:lnSpc>
                <a:spcPct val="100000"/>
              </a:lnSpc>
              <a:spcBef>
                <a:spcPts val="1325"/>
              </a:spcBef>
            </a:pP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I</a:t>
            </a:r>
            <a:r>
              <a:rPr sz="1750" b="1" spc="40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am</a:t>
            </a:r>
            <a:r>
              <a:rPr sz="1750" b="1" spc="45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making</a:t>
            </a:r>
            <a:r>
              <a:rPr sz="1750" b="1" spc="45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the</a:t>
            </a:r>
            <a:r>
              <a:rPr sz="1750" b="1" spc="40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commitment</a:t>
            </a:r>
            <a:r>
              <a:rPr sz="1750" b="1" spc="45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EEEDEE"/>
                </a:solidFill>
                <a:latin typeface="Calibri"/>
                <a:cs typeface="Calibri"/>
              </a:rPr>
              <a:t>to</a:t>
            </a:r>
            <a:r>
              <a:rPr sz="1750" b="1" spc="45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daily</a:t>
            </a:r>
            <a:r>
              <a:rPr sz="1750" b="1" spc="40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practice</a:t>
            </a:r>
            <a:r>
              <a:rPr sz="1750" b="1" spc="45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EEEDEE"/>
                </a:solidFill>
                <a:latin typeface="Calibri"/>
                <a:cs typeface="Calibri"/>
              </a:rPr>
              <a:t>the</a:t>
            </a:r>
            <a:r>
              <a:rPr sz="1750" b="1" spc="45" dirty="0">
                <a:solidFill>
                  <a:srgbClr val="EEEDEE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EEEDEE"/>
                </a:solidFill>
                <a:latin typeface="Calibri"/>
                <a:cs typeface="Calibri"/>
              </a:rPr>
              <a:t>following…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52" name="object 5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38721" y="6579552"/>
            <a:ext cx="6651205" cy="529983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826678" y="6688905"/>
            <a:ext cx="6335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319145" algn="l"/>
              </a:tabLst>
            </a:pPr>
            <a:r>
              <a:rPr sz="1600" b="1" spc="65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600" b="1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600" b="1" spc="6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6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6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6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60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6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6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231F20"/>
                </a:solidFill>
                <a:latin typeface="Calibri"/>
                <a:cs typeface="Calibri"/>
              </a:rPr>
              <a:t>DAY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538708" y="5909309"/>
            <a:ext cx="6651625" cy="3740150"/>
            <a:chOff x="538708" y="5909309"/>
            <a:chExt cx="6651625" cy="3740150"/>
          </a:xfrm>
        </p:grpSpPr>
        <p:sp>
          <p:nvSpPr>
            <p:cNvPr id="55" name="object 55"/>
            <p:cNvSpPr/>
            <p:nvPr/>
          </p:nvSpPr>
          <p:spPr>
            <a:xfrm>
              <a:off x="538708" y="5909309"/>
              <a:ext cx="6651625" cy="3740150"/>
            </a:xfrm>
            <a:custGeom>
              <a:avLst/>
              <a:gdLst/>
              <a:ahLst/>
              <a:cxnLst/>
              <a:rect l="l" t="t" r="r" b="b"/>
              <a:pathLst>
                <a:path w="6651625" h="3740150">
                  <a:moveTo>
                    <a:pt x="6651218" y="0"/>
                  </a:moveTo>
                  <a:lnTo>
                    <a:pt x="6622885" y="0"/>
                  </a:lnTo>
                  <a:lnTo>
                    <a:pt x="6622885" y="29210"/>
                  </a:lnTo>
                  <a:lnTo>
                    <a:pt x="6622885" y="3710940"/>
                  </a:lnTo>
                  <a:lnTo>
                    <a:pt x="3167684" y="3710940"/>
                  </a:lnTo>
                  <a:lnTo>
                    <a:pt x="3167684" y="670255"/>
                  </a:lnTo>
                  <a:lnTo>
                    <a:pt x="3139338" y="670255"/>
                  </a:lnTo>
                  <a:lnTo>
                    <a:pt x="3139338" y="3710940"/>
                  </a:lnTo>
                  <a:lnTo>
                    <a:pt x="28346" y="3710940"/>
                  </a:lnTo>
                  <a:lnTo>
                    <a:pt x="28346" y="29210"/>
                  </a:lnTo>
                  <a:lnTo>
                    <a:pt x="6622885" y="29210"/>
                  </a:lnTo>
                  <a:lnTo>
                    <a:pt x="6622885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3710940"/>
                  </a:lnTo>
                  <a:lnTo>
                    <a:pt x="0" y="3740150"/>
                  </a:lnTo>
                  <a:lnTo>
                    <a:pt x="6651218" y="3740150"/>
                  </a:lnTo>
                  <a:lnTo>
                    <a:pt x="6651218" y="3711257"/>
                  </a:lnTo>
                  <a:lnTo>
                    <a:pt x="6651218" y="3710940"/>
                  </a:lnTo>
                  <a:lnTo>
                    <a:pt x="6651218" y="29210"/>
                  </a:lnTo>
                  <a:lnTo>
                    <a:pt x="6651218" y="28803"/>
                  </a:lnTo>
                  <a:lnTo>
                    <a:pt x="6651218" y="0"/>
                  </a:lnTo>
                  <a:close/>
                </a:path>
              </a:pathLst>
            </a:custGeom>
            <a:solidFill>
              <a:srgbClr val="2B2E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33081" y="7531811"/>
              <a:ext cx="2442845" cy="0"/>
            </a:xfrm>
            <a:custGeom>
              <a:avLst/>
              <a:gdLst/>
              <a:ahLst/>
              <a:cxnLst/>
              <a:rect l="l" t="t" r="r" b="b"/>
              <a:pathLst>
                <a:path w="2442845">
                  <a:moveTo>
                    <a:pt x="0" y="0"/>
                  </a:moveTo>
                  <a:lnTo>
                    <a:pt x="2442552" y="0"/>
                  </a:lnTo>
                </a:path>
              </a:pathLst>
            </a:custGeom>
            <a:ln w="952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33081" y="7869637"/>
              <a:ext cx="2442845" cy="335280"/>
            </a:xfrm>
            <a:custGeom>
              <a:avLst/>
              <a:gdLst/>
              <a:ahLst/>
              <a:cxnLst/>
              <a:rect l="l" t="t" r="r" b="b"/>
              <a:pathLst>
                <a:path w="2442845" h="335279">
                  <a:moveTo>
                    <a:pt x="0" y="0"/>
                  </a:moveTo>
                  <a:lnTo>
                    <a:pt x="2442552" y="0"/>
                  </a:lnTo>
                </a:path>
                <a:path w="2442845" h="335279">
                  <a:moveTo>
                    <a:pt x="0" y="334886"/>
                  </a:moveTo>
                  <a:lnTo>
                    <a:pt x="2442552" y="334886"/>
                  </a:lnTo>
                </a:path>
              </a:pathLst>
            </a:custGeom>
            <a:ln w="9537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33081" y="8544305"/>
              <a:ext cx="2442845" cy="673100"/>
            </a:xfrm>
            <a:custGeom>
              <a:avLst/>
              <a:gdLst/>
              <a:ahLst/>
              <a:cxnLst/>
              <a:rect l="l" t="t" r="r" b="b"/>
              <a:pathLst>
                <a:path w="2442845" h="673100">
                  <a:moveTo>
                    <a:pt x="0" y="0"/>
                  </a:moveTo>
                  <a:lnTo>
                    <a:pt x="2442552" y="0"/>
                  </a:lnTo>
                </a:path>
                <a:path w="2442845" h="673100">
                  <a:moveTo>
                    <a:pt x="0" y="337807"/>
                  </a:moveTo>
                  <a:lnTo>
                    <a:pt x="2442552" y="337807"/>
                  </a:lnTo>
                </a:path>
                <a:path w="2442845" h="673100">
                  <a:moveTo>
                    <a:pt x="0" y="672693"/>
                  </a:moveTo>
                  <a:lnTo>
                    <a:pt x="2442552" y="672693"/>
                  </a:lnTo>
                </a:path>
              </a:pathLst>
            </a:custGeom>
            <a:ln w="952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183545" y="7531811"/>
              <a:ext cx="2442845" cy="0"/>
            </a:xfrm>
            <a:custGeom>
              <a:avLst/>
              <a:gdLst/>
              <a:ahLst/>
              <a:cxnLst/>
              <a:rect l="l" t="t" r="r" b="b"/>
              <a:pathLst>
                <a:path w="2442845">
                  <a:moveTo>
                    <a:pt x="0" y="0"/>
                  </a:moveTo>
                  <a:lnTo>
                    <a:pt x="2442527" y="0"/>
                  </a:lnTo>
                </a:path>
              </a:pathLst>
            </a:custGeom>
            <a:ln w="952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183545" y="7869637"/>
              <a:ext cx="2442845" cy="335280"/>
            </a:xfrm>
            <a:custGeom>
              <a:avLst/>
              <a:gdLst/>
              <a:ahLst/>
              <a:cxnLst/>
              <a:rect l="l" t="t" r="r" b="b"/>
              <a:pathLst>
                <a:path w="2442845" h="335279">
                  <a:moveTo>
                    <a:pt x="0" y="0"/>
                  </a:moveTo>
                  <a:lnTo>
                    <a:pt x="2442527" y="0"/>
                  </a:lnTo>
                </a:path>
                <a:path w="2442845" h="335279">
                  <a:moveTo>
                    <a:pt x="0" y="334886"/>
                  </a:moveTo>
                  <a:lnTo>
                    <a:pt x="2442527" y="334886"/>
                  </a:lnTo>
                </a:path>
              </a:pathLst>
            </a:custGeom>
            <a:ln w="9537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183545" y="8544305"/>
              <a:ext cx="2442845" cy="673100"/>
            </a:xfrm>
            <a:custGeom>
              <a:avLst/>
              <a:gdLst/>
              <a:ahLst/>
              <a:cxnLst/>
              <a:rect l="l" t="t" r="r" b="b"/>
              <a:pathLst>
                <a:path w="2442845" h="673100">
                  <a:moveTo>
                    <a:pt x="0" y="0"/>
                  </a:moveTo>
                  <a:lnTo>
                    <a:pt x="2442527" y="0"/>
                  </a:lnTo>
                </a:path>
                <a:path w="2442845" h="673100">
                  <a:moveTo>
                    <a:pt x="0" y="337807"/>
                  </a:moveTo>
                  <a:lnTo>
                    <a:pt x="2442527" y="337807"/>
                  </a:lnTo>
                </a:path>
                <a:path w="2442845" h="673100">
                  <a:moveTo>
                    <a:pt x="0" y="672693"/>
                  </a:moveTo>
                  <a:lnTo>
                    <a:pt x="2442527" y="672693"/>
                  </a:lnTo>
                </a:path>
              </a:pathLst>
            </a:custGeom>
            <a:ln w="952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6" y="0"/>
            <a:ext cx="7885430" cy="10172700"/>
            <a:chOff x="1346" y="0"/>
            <a:chExt cx="788543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6" y="2080120"/>
              <a:ext cx="435051" cy="5002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" y="7079094"/>
              <a:ext cx="1744127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" y="8846731"/>
              <a:ext cx="2179177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482" y="2080120"/>
              <a:ext cx="1748041" cy="5002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1553" y="7079094"/>
              <a:ext cx="1746081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6604" y="2080120"/>
              <a:ext cx="1746081" cy="5002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6604" y="8846731"/>
              <a:ext cx="2183089" cy="132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3716" y="7079094"/>
              <a:ext cx="1748041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8767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5782" y="8846731"/>
              <a:ext cx="2183087" cy="13259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2435" y="1335240"/>
              <a:ext cx="2779623" cy="444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2371" y="1038733"/>
              <a:ext cx="2379687" cy="300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7840" y="7079094"/>
              <a:ext cx="1746080" cy="17715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2891" y="1776171"/>
              <a:ext cx="1748039" cy="530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4950" y="8846731"/>
              <a:ext cx="1307108" cy="1325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70001" y="7079094"/>
              <a:ext cx="872057" cy="1771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7021" y="1776171"/>
              <a:ext cx="435051" cy="530683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48" y="0"/>
              <a:ext cx="7885430" cy="2080260"/>
            </a:xfrm>
            <a:custGeom>
              <a:avLst/>
              <a:gdLst/>
              <a:ahLst/>
              <a:cxnLst/>
              <a:rect l="l" t="t" r="r" b="b"/>
              <a:pathLst>
                <a:path w="7885430" h="2080260">
                  <a:moveTo>
                    <a:pt x="7885353" y="0"/>
                  </a:moveTo>
                  <a:lnTo>
                    <a:pt x="0" y="0"/>
                  </a:lnTo>
                  <a:lnTo>
                    <a:pt x="0" y="2080120"/>
                  </a:lnTo>
                  <a:lnTo>
                    <a:pt x="4775288" y="2080120"/>
                  </a:lnTo>
                  <a:lnTo>
                    <a:pt x="5719864" y="1038733"/>
                  </a:lnTo>
                  <a:lnTo>
                    <a:pt x="7885353" y="1038733"/>
                  </a:lnTo>
                  <a:lnTo>
                    <a:pt x="7885353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77003" y="1038733"/>
              <a:ext cx="957859" cy="10409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358" y="0"/>
              <a:ext cx="1744108" cy="16663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358" y="1631251"/>
              <a:ext cx="5131130" cy="44846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64550" y="0"/>
              <a:ext cx="1746079" cy="12851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06711" y="0"/>
              <a:ext cx="1748040" cy="16663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50833" y="0"/>
              <a:ext cx="2183086" cy="125089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50833" y="1246978"/>
              <a:ext cx="281502" cy="3103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430008" y="0"/>
              <a:ext cx="435051" cy="103833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48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10486" y="1889912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6" y="0"/>
                  </a:moveTo>
                  <a:lnTo>
                    <a:pt x="850747" y="4097"/>
                  </a:lnTo>
                  <a:lnTo>
                    <a:pt x="0" y="12160"/>
                  </a:lnTo>
                  <a:lnTo>
                    <a:pt x="647992" y="18697"/>
                  </a:lnTo>
                  <a:lnTo>
                    <a:pt x="1568888" y="23815"/>
                  </a:lnTo>
                  <a:lnTo>
                    <a:pt x="2500846" y="24345"/>
                  </a:lnTo>
                  <a:lnTo>
                    <a:pt x="3425762" y="20266"/>
                  </a:lnTo>
                  <a:lnTo>
                    <a:pt x="4276509" y="12160"/>
                  </a:lnTo>
                  <a:lnTo>
                    <a:pt x="3628520" y="5594"/>
                  </a:lnTo>
                  <a:lnTo>
                    <a:pt x="2707626" y="491"/>
                  </a:lnTo>
                  <a:lnTo>
                    <a:pt x="1775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6884" y="731088"/>
              <a:ext cx="234581" cy="33959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76769" y="731088"/>
              <a:ext cx="201904" cy="3395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47254" y="727811"/>
              <a:ext cx="1134732" cy="3461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533827" y="731088"/>
              <a:ext cx="195935" cy="33959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784716" y="727811"/>
              <a:ext cx="572554" cy="3461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3348" y="1285113"/>
              <a:ext cx="3332924" cy="346138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69490" y="468007"/>
            <a:ext cx="3391535" cy="12363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745"/>
              </a:lnSpc>
              <a:spcBef>
                <a:spcPts val="135"/>
              </a:spcBef>
            </a:pPr>
            <a:r>
              <a:rPr sz="4250" b="0" spc="105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sz="4250" b="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50" b="0" spc="-2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endParaRPr sz="4250">
              <a:latin typeface="Calibri"/>
              <a:cs typeface="Calibri"/>
            </a:endParaRPr>
          </a:p>
          <a:p>
            <a:pPr marL="12700">
              <a:lnSpc>
                <a:spcPts val="4745"/>
              </a:lnSpc>
            </a:pPr>
            <a:r>
              <a:rPr sz="4250" spc="225" dirty="0">
                <a:solidFill>
                  <a:srgbClr val="FFFFFF"/>
                </a:solidFill>
              </a:rPr>
              <a:t>THE</a:t>
            </a:r>
            <a:r>
              <a:rPr sz="4250" spc="-210" dirty="0">
                <a:solidFill>
                  <a:srgbClr val="FFFFFF"/>
                </a:solidFill>
              </a:rPr>
              <a:t> </a:t>
            </a:r>
            <a:r>
              <a:rPr sz="4250" spc="200" dirty="0">
                <a:solidFill>
                  <a:srgbClr val="FFFFFF"/>
                </a:solidFill>
              </a:rPr>
              <a:t>PURPOSE</a:t>
            </a:r>
            <a:endParaRPr sz="4250"/>
          </a:p>
        </p:txBody>
      </p:sp>
      <p:pic>
        <p:nvPicPr>
          <p:cNvPr id="38" name="object 3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332953" y="3992289"/>
            <a:ext cx="5386210" cy="5301264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5549763" y="6412256"/>
            <a:ext cx="859155" cy="530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100" b="1" spc="5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1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b="1" spc="65" dirty="0">
                <a:solidFill>
                  <a:srgbClr val="231F20"/>
                </a:solidFill>
                <a:latin typeface="Calibri"/>
                <a:cs typeface="Calibri"/>
              </a:rPr>
              <a:t>SHARE</a:t>
            </a:r>
            <a:r>
              <a:rPr sz="110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b="1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75476" y="6235013"/>
            <a:ext cx="993775" cy="867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31F20"/>
                </a:solidFill>
                <a:latin typeface="Calibri"/>
                <a:cs typeface="Calibri"/>
              </a:rPr>
              <a:t>GROUPS,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AGENCIES,</a:t>
            </a:r>
            <a:r>
              <a:rPr sz="1100" b="1" spc="3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etc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b="1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SUPPORT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231F20"/>
                </a:solidFill>
                <a:latin typeface="Calibri"/>
                <a:cs typeface="Calibri"/>
              </a:rPr>
              <a:t>LIVING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2685" y="7148538"/>
            <a:ext cx="12280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195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helping agencies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me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become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better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772511" y="8715667"/>
            <a:ext cx="14033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groups can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I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connect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share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purpose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231F20"/>
                </a:solidFill>
                <a:latin typeface="Calibri"/>
                <a:cs typeface="Calibri"/>
              </a:rPr>
              <a:t>it?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74689" y="8121115"/>
            <a:ext cx="903605" cy="9759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100" b="1" spc="50" dirty="0">
                <a:solidFill>
                  <a:srgbClr val="231F20"/>
                </a:solidFill>
                <a:latin typeface="Calibri"/>
                <a:cs typeface="Calibri"/>
              </a:rPr>
              <a:t>ESTABLISHED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GROUPS</a:t>
            </a:r>
            <a:r>
              <a:rPr sz="1100" b="1" spc="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b="1" spc="65" dirty="0">
                <a:solidFill>
                  <a:srgbClr val="231F20"/>
                </a:solidFill>
                <a:latin typeface="Calibri"/>
                <a:cs typeface="Calibri"/>
              </a:rPr>
              <a:t>SHARE</a:t>
            </a:r>
            <a:r>
              <a:rPr sz="110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b="1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endParaRPr sz="1100">
              <a:latin typeface="Calibri"/>
              <a:cs typeface="Calibri"/>
            </a:endParaRPr>
          </a:p>
          <a:p>
            <a:pPr marL="118745" marR="105410" algn="ctr">
              <a:lnSpc>
                <a:spcPct val="102000"/>
              </a:lnSpc>
              <a:spcBef>
                <a:spcPts val="359"/>
              </a:spcBef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(Clubs,</a:t>
            </a:r>
            <a:r>
              <a:rPr sz="75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10" dirty="0">
                <a:solidFill>
                  <a:srgbClr val="231F20"/>
                </a:solidFill>
                <a:latin typeface="Calibri"/>
                <a:cs typeface="Calibri"/>
              </a:rPr>
              <a:t>Religious</a:t>
            </a:r>
            <a:r>
              <a:rPr sz="750" spc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Institutions,</a:t>
            </a:r>
            <a:r>
              <a:rPr sz="75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0" dirty="0">
                <a:solidFill>
                  <a:srgbClr val="231F20"/>
                </a:solidFill>
                <a:latin typeface="Calibri"/>
                <a:cs typeface="Calibri"/>
              </a:rPr>
              <a:t>etc)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3951" y="2274440"/>
            <a:ext cx="6750684" cy="2623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successfully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alone.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need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walk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us.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There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power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community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connection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motivates,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educates,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strengthens,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sustains,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empowers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fully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effectively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purpose. 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walk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journey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grow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tired,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struggle,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want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give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up,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wander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off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course.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trusted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share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purpose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support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purpose, 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find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journey,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though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challenging,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completed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successfully.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Community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powerful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find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value,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heard,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understood,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trusted,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family.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Below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exercise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you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make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connections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4438650" marR="752475" algn="just">
              <a:lnSpc>
                <a:spcPct val="100000"/>
              </a:lnSpc>
            </a:pP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Who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do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life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 I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know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support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200">
              <a:latin typeface="Calibri"/>
              <a:cs typeface="Calibri"/>
            </a:endParaRPr>
          </a:p>
          <a:p>
            <a:pPr marL="193675" algn="ctr">
              <a:lnSpc>
                <a:spcPts val="1125"/>
              </a:lnSpc>
            </a:pP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TRUSTED</a:t>
            </a:r>
            <a:endParaRPr sz="1100">
              <a:latin typeface="Calibri"/>
              <a:cs typeface="Calibri"/>
            </a:endParaRPr>
          </a:p>
          <a:p>
            <a:pPr marL="193675" algn="ctr">
              <a:lnSpc>
                <a:spcPct val="100000"/>
              </a:lnSpc>
              <a:spcBef>
                <a:spcPts val="5"/>
              </a:spcBef>
            </a:pP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240782" y="7426762"/>
            <a:ext cx="961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Who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know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shares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my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35381" y="4608829"/>
            <a:ext cx="7163041" cy="5323841"/>
            <a:chOff x="535381" y="4608829"/>
            <a:chExt cx="7163041" cy="5323841"/>
          </a:xfrm>
        </p:grpSpPr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093039" y="9168053"/>
              <a:ext cx="605383" cy="75531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987919" y="9157555"/>
              <a:ext cx="10160" cy="764540"/>
            </a:xfrm>
            <a:custGeom>
              <a:avLst/>
              <a:gdLst/>
              <a:ahLst/>
              <a:cxnLst/>
              <a:rect l="l" t="t" r="r" b="b"/>
              <a:pathLst>
                <a:path w="10159" h="764540">
                  <a:moveTo>
                    <a:pt x="9804" y="0"/>
                  </a:moveTo>
                  <a:lnTo>
                    <a:pt x="0" y="0"/>
                  </a:lnTo>
                  <a:lnTo>
                    <a:pt x="0" y="764057"/>
                  </a:lnTo>
                  <a:lnTo>
                    <a:pt x="9804" y="764057"/>
                  </a:lnTo>
                  <a:lnTo>
                    <a:pt x="98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453887" y="4621212"/>
              <a:ext cx="1273810" cy="362585"/>
            </a:xfrm>
            <a:custGeom>
              <a:avLst/>
              <a:gdLst/>
              <a:ahLst/>
              <a:cxnLst/>
              <a:rect l="l" t="t" r="r" b="b"/>
              <a:pathLst>
                <a:path w="1273809" h="362585">
                  <a:moveTo>
                    <a:pt x="1273721" y="0"/>
                  </a:moveTo>
                  <a:lnTo>
                    <a:pt x="0" y="0"/>
                  </a:lnTo>
                  <a:lnTo>
                    <a:pt x="0" y="362115"/>
                  </a:lnTo>
                  <a:lnTo>
                    <a:pt x="1273721" y="362115"/>
                  </a:lnTo>
                  <a:lnTo>
                    <a:pt x="1273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41175" y="4608829"/>
              <a:ext cx="1299210" cy="387350"/>
            </a:xfrm>
            <a:custGeom>
              <a:avLst/>
              <a:gdLst/>
              <a:ahLst/>
              <a:cxnLst/>
              <a:rect l="l" t="t" r="r" b="b"/>
              <a:pathLst>
                <a:path w="1299209" h="387350">
                  <a:moveTo>
                    <a:pt x="129913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361950"/>
                  </a:lnTo>
                  <a:lnTo>
                    <a:pt x="0" y="387350"/>
                  </a:lnTo>
                  <a:lnTo>
                    <a:pt x="1299133" y="387350"/>
                  </a:lnTo>
                  <a:lnTo>
                    <a:pt x="1299133" y="361950"/>
                  </a:lnTo>
                  <a:lnTo>
                    <a:pt x="25400" y="361950"/>
                  </a:lnTo>
                  <a:lnTo>
                    <a:pt x="25400" y="25400"/>
                  </a:lnTo>
                  <a:lnTo>
                    <a:pt x="1273733" y="25400"/>
                  </a:lnTo>
                  <a:lnTo>
                    <a:pt x="1273733" y="361797"/>
                  </a:lnTo>
                  <a:lnTo>
                    <a:pt x="1299133" y="361797"/>
                  </a:lnTo>
                  <a:lnTo>
                    <a:pt x="1299133" y="25400"/>
                  </a:lnTo>
                  <a:lnTo>
                    <a:pt x="1299133" y="25082"/>
                  </a:lnTo>
                  <a:lnTo>
                    <a:pt x="1299133" y="0"/>
                  </a:lnTo>
                  <a:close/>
                </a:path>
              </a:pathLst>
            </a:custGeom>
            <a:solidFill>
              <a:srgbClr val="BA3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8068" y="8215820"/>
              <a:ext cx="1273810" cy="362585"/>
            </a:xfrm>
            <a:custGeom>
              <a:avLst/>
              <a:gdLst/>
              <a:ahLst/>
              <a:cxnLst/>
              <a:rect l="l" t="t" r="r" b="b"/>
              <a:pathLst>
                <a:path w="1273810" h="362584">
                  <a:moveTo>
                    <a:pt x="1273721" y="0"/>
                  </a:moveTo>
                  <a:lnTo>
                    <a:pt x="0" y="0"/>
                  </a:lnTo>
                  <a:lnTo>
                    <a:pt x="0" y="362115"/>
                  </a:lnTo>
                  <a:lnTo>
                    <a:pt x="1273721" y="362115"/>
                  </a:lnTo>
                  <a:lnTo>
                    <a:pt x="1273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35381" y="8202929"/>
              <a:ext cx="1299210" cy="387350"/>
            </a:xfrm>
            <a:custGeom>
              <a:avLst/>
              <a:gdLst/>
              <a:ahLst/>
              <a:cxnLst/>
              <a:rect l="l" t="t" r="r" b="b"/>
              <a:pathLst>
                <a:path w="1299210" h="387350">
                  <a:moveTo>
                    <a:pt x="1299121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361950"/>
                  </a:lnTo>
                  <a:lnTo>
                    <a:pt x="0" y="387350"/>
                  </a:lnTo>
                  <a:lnTo>
                    <a:pt x="1299121" y="387350"/>
                  </a:lnTo>
                  <a:lnTo>
                    <a:pt x="1299121" y="362318"/>
                  </a:lnTo>
                  <a:lnTo>
                    <a:pt x="1299121" y="361950"/>
                  </a:lnTo>
                  <a:lnTo>
                    <a:pt x="1299121" y="25603"/>
                  </a:lnTo>
                  <a:lnTo>
                    <a:pt x="1273721" y="25603"/>
                  </a:lnTo>
                  <a:lnTo>
                    <a:pt x="1273721" y="361950"/>
                  </a:lnTo>
                  <a:lnTo>
                    <a:pt x="25400" y="361950"/>
                  </a:lnTo>
                  <a:lnTo>
                    <a:pt x="25400" y="25400"/>
                  </a:lnTo>
                  <a:lnTo>
                    <a:pt x="1299121" y="25400"/>
                  </a:lnTo>
                  <a:lnTo>
                    <a:pt x="1299121" y="0"/>
                  </a:lnTo>
                  <a:close/>
                </a:path>
              </a:pathLst>
            </a:custGeom>
            <a:solidFill>
              <a:srgbClr val="BA3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66230" y="8093150"/>
              <a:ext cx="1273810" cy="362585"/>
            </a:xfrm>
            <a:custGeom>
              <a:avLst/>
              <a:gdLst/>
              <a:ahLst/>
              <a:cxnLst/>
              <a:rect l="l" t="t" r="r" b="b"/>
              <a:pathLst>
                <a:path w="1273809" h="362584">
                  <a:moveTo>
                    <a:pt x="1273721" y="0"/>
                  </a:moveTo>
                  <a:lnTo>
                    <a:pt x="0" y="0"/>
                  </a:lnTo>
                  <a:lnTo>
                    <a:pt x="0" y="362115"/>
                  </a:lnTo>
                  <a:lnTo>
                    <a:pt x="1273721" y="362115"/>
                  </a:lnTo>
                  <a:lnTo>
                    <a:pt x="1273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253530" y="8081009"/>
              <a:ext cx="1299210" cy="387350"/>
            </a:xfrm>
            <a:custGeom>
              <a:avLst/>
              <a:gdLst/>
              <a:ahLst/>
              <a:cxnLst/>
              <a:rect l="l" t="t" r="r" b="b"/>
              <a:pathLst>
                <a:path w="1299209" h="387350">
                  <a:moveTo>
                    <a:pt x="1299121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361950"/>
                  </a:lnTo>
                  <a:lnTo>
                    <a:pt x="0" y="387350"/>
                  </a:lnTo>
                  <a:lnTo>
                    <a:pt x="1299121" y="387350"/>
                  </a:lnTo>
                  <a:lnTo>
                    <a:pt x="1299121" y="361950"/>
                  </a:lnTo>
                  <a:lnTo>
                    <a:pt x="25400" y="361950"/>
                  </a:lnTo>
                  <a:lnTo>
                    <a:pt x="25400" y="25400"/>
                  </a:lnTo>
                  <a:lnTo>
                    <a:pt x="1273721" y="25400"/>
                  </a:lnTo>
                  <a:lnTo>
                    <a:pt x="1273721" y="361556"/>
                  </a:lnTo>
                  <a:lnTo>
                    <a:pt x="1299121" y="361556"/>
                  </a:lnTo>
                  <a:lnTo>
                    <a:pt x="1299121" y="25400"/>
                  </a:lnTo>
                  <a:lnTo>
                    <a:pt x="1299121" y="24841"/>
                  </a:lnTo>
                  <a:lnTo>
                    <a:pt x="1299121" y="0"/>
                  </a:lnTo>
                  <a:close/>
                </a:path>
              </a:pathLst>
            </a:custGeom>
            <a:solidFill>
              <a:srgbClr val="BA3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804320" y="9558426"/>
              <a:ext cx="1273810" cy="362585"/>
            </a:xfrm>
            <a:custGeom>
              <a:avLst/>
              <a:gdLst/>
              <a:ahLst/>
              <a:cxnLst/>
              <a:rect l="l" t="t" r="r" b="b"/>
              <a:pathLst>
                <a:path w="1273810" h="362584">
                  <a:moveTo>
                    <a:pt x="1273721" y="0"/>
                  </a:moveTo>
                  <a:lnTo>
                    <a:pt x="0" y="0"/>
                  </a:lnTo>
                  <a:lnTo>
                    <a:pt x="0" y="362115"/>
                  </a:lnTo>
                  <a:lnTo>
                    <a:pt x="1273721" y="362115"/>
                  </a:lnTo>
                  <a:lnTo>
                    <a:pt x="1273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791621" y="9545320"/>
              <a:ext cx="1299210" cy="387350"/>
            </a:xfrm>
            <a:custGeom>
              <a:avLst/>
              <a:gdLst/>
              <a:ahLst/>
              <a:cxnLst/>
              <a:rect l="l" t="t" r="r" b="b"/>
              <a:pathLst>
                <a:path w="1299210" h="387350">
                  <a:moveTo>
                    <a:pt x="1299121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361950"/>
                  </a:lnTo>
                  <a:lnTo>
                    <a:pt x="0" y="387350"/>
                  </a:lnTo>
                  <a:lnTo>
                    <a:pt x="1299121" y="387350"/>
                  </a:lnTo>
                  <a:lnTo>
                    <a:pt x="1299121" y="362521"/>
                  </a:lnTo>
                  <a:lnTo>
                    <a:pt x="1299121" y="361950"/>
                  </a:lnTo>
                  <a:lnTo>
                    <a:pt x="1299121" y="25806"/>
                  </a:lnTo>
                  <a:lnTo>
                    <a:pt x="1273721" y="25806"/>
                  </a:lnTo>
                  <a:lnTo>
                    <a:pt x="1273721" y="361950"/>
                  </a:lnTo>
                  <a:lnTo>
                    <a:pt x="25400" y="361950"/>
                  </a:lnTo>
                  <a:lnTo>
                    <a:pt x="25400" y="25400"/>
                  </a:lnTo>
                  <a:lnTo>
                    <a:pt x="1299121" y="25400"/>
                  </a:lnTo>
                  <a:lnTo>
                    <a:pt x="1299121" y="0"/>
                  </a:lnTo>
                  <a:close/>
                </a:path>
              </a:pathLst>
            </a:custGeom>
            <a:solidFill>
              <a:srgbClr val="BA3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15</a:t>
            </a:r>
          </a:p>
        </p:txBody>
      </p:sp>
      <p:pic>
        <p:nvPicPr>
          <p:cNvPr id="60" name="Google Shape;11;p10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241633" y="9143771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6" y="0"/>
            <a:ext cx="7885430" cy="10172700"/>
            <a:chOff x="1346" y="0"/>
            <a:chExt cx="788543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6" y="2080120"/>
              <a:ext cx="435051" cy="5002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" y="7079094"/>
              <a:ext cx="1744127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" y="8846731"/>
              <a:ext cx="2179177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482" y="2080120"/>
              <a:ext cx="1748041" cy="5002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1553" y="7079094"/>
              <a:ext cx="1746081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6604" y="2080120"/>
              <a:ext cx="1746081" cy="5002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6604" y="8846731"/>
              <a:ext cx="2183089" cy="132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3716" y="7079094"/>
              <a:ext cx="1748041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8767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5782" y="8846731"/>
              <a:ext cx="2183087" cy="13259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2435" y="1335240"/>
              <a:ext cx="2779623" cy="444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2371" y="1038733"/>
              <a:ext cx="2379687" cy="300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7840" y="7079094"/>
              <a:ext cx="1746080" cy="17715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2891" y="1776171"/>
              <a:ext cx="1748039" cy="530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4950" y="8846731"/>
              <a:ext cx="1307108" cy="6892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34950" y="10150246"/>
              <a:ext cx="1307108" cy="224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0001" y="7079094"/>
              <a:ext cx="872057" cy="17715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07021" y="1776171"/>
              <a:ext cx="435051" cy="53068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348" y="0"/>
              <a:ext cx="7885430" cy="2080260"/>
            </a:xfrm>
            <a:custGeom>
              <a:avLst/>
              <a:gdLst/>
              <a:ahLst/>
              <a:cxnLst/>
              <a:rect l="l" t="t" r="r" b="b"/>
              <a:pathLst>
                <a:path w="7885430" h="2080260">
                  <a:moveTo>
                    <a:pt x="7885353" y="0"/>
                  </a:moveTo>
                  <a:lnTo>
                    <a:pt x="0" y="0"/>
                  </a:lnTo>
                  <a:lnTo>
                    <a:pt x="0" y="2080120"/>
                  </a:lnTo>
                  <a:lnTo>
                    <a:pt x="4775288" y="2080120"/>
                  </a:lnTo>
                  <a:lnTo>
                    <a:pt x="5719864" y="1038733"/>
                  </a:lnTo>
                  <a:lnTo>
                    <a:pt x="7885353" y="1038733"/>
                  </a:lnTo>
                  <a:lnTo>
                    <a:pt x="7885353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77003" y="1038733"/>
              <a:ext cx="957859" cy="10409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358" y="0"/>
              <a:ext cx="1744108" cy="16663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358" y="1662442"/>
              <a:ext cx="5131130" cy="4172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64550" y="0"/>
              <a:ext cx="1746079" cy="72781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64550" y="1073937"/>
              <a:ext cx="1746079" cy="5924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06711" y="0"/>
              <a:ext cx="1748040" cy="16663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50833" y="0"/>
              <a:ext cx="2183086" cy="125089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50833" y="1246978"/>
              <a:ext cx="281502" cy="3103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30008" y="0"/>
              <a:ext cx="435051" cy="103833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348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0486" y="1889912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6" y="0"/>
                  </a:moveTo>
                  <a:lnTo>
                    <a:pt x="850747" y="4097"/>
                  </a:lnTo>
                  <a:lnTo>
                    <a:pt x="0" y="12160"/>
                  </a:lnTo>
                  <a:lnTo>
                    <a:pt x="647992" y="18697"/>
                  </a:lnTo>
                  <a:lnTo>
                    <a:pt x="1568888" y="23815"/>
                  </a:lnTo>
                  <a:lnTo>
                    <a:pt x="2500846" y="24345"/>
                  </a:lnTo>
                  <a:lnTo>
                    <a:pt x="3425762" y="20266"/>
                  </a:lnTo>
                  <a:lnTo>
                    <a:pt x="4276509" y="12160"/>
                  </a:lnTo>
                  <a:lnTo>
                    <a:pt x="3628520" y="5594"/>
                  </a:lnTo>
                  <a:lnTo>
                    <a:pt x="2707626" y="491"/>
                  </a:lnTo>
                  <a:lnTo>
                    <a:pt x="1775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8784" y="727811"/>
              <a:ext cx="2945968" cy="3461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0565" y="1285113"/>
              <a:ext cx="909967" cy="3461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70659" y="1288389"/>
              <a:ext cx="280288" cy="33961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81428" y="1285113"/>
              <a:ext cx="1355712" cy="346138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69490" y="468007"/>
            <a:ext cx="2982595" cy="12363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745"/>
              </a:lnSpc>
              <a:spcBef>
                <a:spcPts val="135"/>
              </a:spcBef>
            </a:pPr>
            <a:r>
              <a:rPr sz="4250" b="0" spc="55" dirty="0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sz="4250" b="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50" b="0" spc="-10" dirty="0">
                <a:solidFill>
                  <a:srgbClr val="FFFFFF"/>
                </a:solidFill>
                <a:latin typeface="Calibri"/>
                <a:cs typeface="Calibri"/>
              </a:rPr>
              <a:t>TIMES</a:t>
            </a:r>
            <a:endParaRPr sz="4250">
              <a:latin typeface="Calibri"/>
              <a:cs typeface="Calibri"/>
            </a:endParaRPr>
          </a:p>
          <a:p>
            <a:pPr marL="12700">
              <a:lnSpc>
                <a:spcPts val="4745"/>
              </a:lnSpc>
            </a:pPr>
            <a:r>
              <a:rPr sz="4250" spc="160" dirty="0">
                <a:solidFill>
                  <a:srgbClr val="FFFFFF"/>
                </a:solidFill>
              </a:rPr>
              <a:t>GET</a:t>
            </a:r>
            <a:r>
              <a:rPr sz="4250" spc="-220" dirty="0">
                <a:solidFill>
                  <a:srgbClr val="FFFFFF"/>
                </a:solidFill>
              </a:rPr>
              <a:t> </a:t>
            </a:r>
            <a:r>
              <a:rPr sz="4250" spc="55" dirty="0">
                <a:solidFill>
                  <a:srgbClr val="FFFFFF"/>
                </a:solidFill>
              </a:rPr>
              <a:t>TOUGH</a:t>
            </a:r>
            <a:endParaRPr sz="4250"/>
          </a:p>
        </p:txBody>
      </p:sp>
      <p:sp>
        <p:nvSpPr>
          <p:cNvPr id="38" name="object 38"/>
          <p:cNvSpPr txBox="1"/>
          <p:nvPr/>
        </p:nvSpPr>
        <p:spPr>
          <a:xfrm>
            <a:off x="553962" y="2210889"/>
            <a:ext cx="6787515" cy="1887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00630" indent="-635" algn="just">
              <a:lnSpc>
                <a:spcPct val="1347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“Regard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both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suffering and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joy as facts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life” -Buddha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(Lotus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Sutra)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“In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world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face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trouble…”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Calibri"/>
                <a:cs typeface="Calibri"/>
              </a:rPr>
              <a:t>–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Jesus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(John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16:33)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“Certainly 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created man in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travail.”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-Muhammad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(Quran,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231F20"/>
                </a:solidFill>
                <a:latin typeface="Calibri"/>
                <a:cs typeface="Calibri"/>
              </a:rPr>
              <a:t>90:4)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fact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is,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world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imperfect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going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experience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times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suffering,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trials,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difficulties.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world</a:t>
            </a:r>
            <a:r>
              <a:rPr sz="12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religion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acknowledges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reality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2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always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easy.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Whether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disappointment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unmet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expectations,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frustration,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betrayal,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loss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loved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one,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going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trials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overcome.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 what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keeps us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strong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 stable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through the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storms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life,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but sometimes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feels like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isn’t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enough.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Below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some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practical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ways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deal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difficulties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arise.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640776" y="4688001"/>
            <a:ext cx="4608195" cy="4748530"/>
            <a:chOff x="1640776" y="4688001"/>
            <a:chExt cx="4608195" cy="4748530"/>
          </a:xfrm>
        </p:grpSpPr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0776" y="4688001"/>
              <a:ext cx="4607839" cy="474795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437387" y="8506340"/>
              <a:ext cx="754380" cy="702945"/>
            </a:xfrm>
            <a:custGeom>
              <a:avLst/>
              <a:gdLst/>
              <a:ahLst/>
              <a:cxnLst/>
              <a:rect l="l" t="t" r="r" b="b"/>
              <a:pathLst>
                <a:path w="754379" h="702945">
                  <a:moveTo>
                    <a:pt x="754265" y="0"/>
                  </a:moveTo>
                  <a:lnTo>
                    <a:pt x="262953" y="41516"/>
                  </a:lnTo>
                  <a:lnTo>
                    <a:pt x="0" y="228358"/>
                  </a:lnTo>
                  <a:lnTo>
                    <a:pt x="0" y="674687"/>
                  </a:lnTo>
                  <a:lnTo>
                    <a:pt x="754265" y="702373"/>
                  </a:lnTo>
                  <a:lnTo>
                    <a:pt x="754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797050" y="4252714"/>
            <a:ext cx="4296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5" dirty="0">
                <a:solidFill>
                  <a:srgbClr val="B92F4A"/>
                </a:solidFill>
                <a:latin typeface="Calibri"/>
                <a:cs typeface="Calibri"/>
              </a:rPr>
              <a:t>MINDFULNESS</a:t>
            </a:r>
            <a:r>
              <a:rPr sz="2400" b="1" spc="-10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400" b="1" spc="-145" dirty="0">
                <a:solidFill>
                  <a:srgbClr val="B92F4A"/>
                </a:solidFill>
                <a:latin typeface="Calibri"/>
                <a:cs typeface="Calibri"/>
              </a:rPr>
              <a:t>&amp;</a:t>
            </a:r>
            <a:r>
              <a:rPr sz="2400" b="1" spc="-10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400" b="1" spc="100" dirty="0">
                <a:solidFill>
                  <a:srgbClr val="B92F4A"/>
                </a:solidFill>
                <a:latin typeface="Calibri"/>
                <a:cs typeface="Calibri"/>
              </a:rPr>
              <a:t>GRIEF</a:t>
            </a:r>
            <a:r>
              <a:rPr sz="2400" b="1" spc="-10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400" b="1" spc="95" dirty="0">
                <a:solidFill>
                  <a:srgbClr val="B92F4A"/>
                </a:solidFill>
                <a:latin typeface="Calibri"/>
                <a:cs typeface="Calibri"/>
              </a:rPr>
              <a:t>SYSTEM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625428" y="9068634"/>
            <a:ext cx="295910" cy="149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b="1" spc="-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920664" y="9328925"/>
            <a:ext cx="1966595" cy="821690"/>
            <a:chOff x="5920664" y="9328925"/>
            <a:chExt cx="1966595" cy="821690"/>
          </a:xfrm>
        </p:grpSpPr>
        <p:sp>
          <p:nvSpPr>
            <p:cNvPr id="45" name="object 45"/>
            <p:cNvSpPr/>
            <p:nvPr/>
          </p:nvSpPr>
          <p:spPr>
            <a:xfrm>
              <a:off x="5920664" y="9328925"/>
              <a:ext cx="1966595" cy="821690"/>
            </a:xfrm>
            <a:custGeom>
              <a:avLst/>
              <a:gdLst/>
              <a:ahLst/>
              <a:cxnLst/>
              <a:rect l="l" t="t" r="r" b="b"/>
              <a:pathLst>
                <a:path w="1966595" h="821690">
                  <a:moveTo>
                    <a:pt x="1966036" y="0"/>
                  </a:moveTo>
                  <a:lnTo>
                    <a:pt x="821309" y="0"/>
                  </a:lnTo>
                  <a:lnTo>
                    <a:pt x="0" y="821321"/>
                  </a:lnTo>
                  <a:lnTo>
                    <a:pt x="1966036" y="821321"/>
                  </a:lnTo>
                  <a:lnTo>
                    <a:pt x="1966036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02565" y="9537306"/>
              <a:ext cx="31026" cy="31038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16</a:t>
            </a:r>
          </a:p>
        </p:txBody>
      </p:sp>
      <p:pic>
        <p:nvPicPr>
          <p:cNvPr id="49" name="Google Shape;18;p10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8056658" y="8979317"/>
            <a:ext cx="878907" cy="84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;p10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849732" y="9378430"/>
            <a:ext cx="725015" cy="70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6" y="0"/>
            <a:ext cx="7885430" cy="10172700"/>
            <a:chOff x="1346" y="0"/>
            <a:chExt cx="788543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6" y="2080120"/>
              <a:ext cx="435051" cy="5002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" y="7079094"/>
              <a:ext cx="1744127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" y="8846731"/>
              <a:ext cx="2179177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482" y="2080120"/>
              <a:ext cx="1748041" cy="5002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1553" y="7079094"/>
              <a:ext cx="1746081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6604" y="2080120"/>
              <a:ext cx="1746081" cy="5002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6604" y="8846731"/>
              <a:ext cx="2183089" cy="132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3716" y="7079094"/>
              <a:ext cx="1748041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8767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5782" y="8846731"/>
              <a:ext cx="2183087" cy="13259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2435" y="1335240"/>
              <a:ext cx="2779623" cy="444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2371" y="1038733"/>
              <a:ext cx="2379687" cy="300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7840" y="7079094"/>
              <a:ext cx="1746080" cy="17715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2891" y="1776171"/>
              <a:ext cx="1748039" cy="530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4950" y="8846731"/>
              <a:ext cx="1307108" cy="1325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70001" y="7079094"/>
              <a:ext cx="872057" cy="1771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7021" y="1776171"/>
              <a:ext cx="435051" cy="530683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48" y="0"/>
              <a:ext cx="7885430" cy="2080260"/>
            </a:xfrm>
            <a:custGeom>
              <a:avLst/>
              <a:gdLst/>
              <a:ahLst/>
              <a:cxnLst/>
              <a:rect l="l" t="t" r="r" b="b"/>
              <a:pathLst>
                <a:path w="7885430" h="2080260">
                  <a:moveTo>
                    <a:pt x="7885353" y="0"/>
                  </a:moveTo>
                  <a:lnTo>
                    <a:pt x="0" y="0"/>
                  </a:lnTo>
                  <a:lnTo>
                    <a:pt x="0" y="2080120"/>
                  </a:lnTo>
                  <a:lnTo>
                    <a:pt x="4775288" y="2080120"/>
                  </a:lnTo>
                  <a:lnTo>
                    <a:pt x="5719864" y="1038733"/>
                  </a:lnTo>
                  <a:lnTo>
                    <a:pt x="7885353" y="1038733"/>
                  </a:lnTo>
                  <a:lnTo>
                    <a:pt x="7885353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77003" y="1038733"/>
              <a:ext cx="957859" cy="10409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358" y="0"/>
              <a:ext cx="1744108" cy="16663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358" y="1662442"/>
              <a:ext cx="5131130" cy="4172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64550" y="0"/>
              <a:ext cx="3490201" cy="16663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50833" y="0"/>
              <a:ext cx="2183086" cy="12508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50833" y="1246978"/>
              <a:ext cx="281502" cy="3103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30008" y="0"/>
              <a:ext cx="435051" cy="103833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348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10486" y="1889912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6" y="0"/>
                  </a:moveTo>
                  <a:lnTo>
                    <a:pt x="850747" y="4097"/>
                  </a:lnTo>
                  <a:lnTo>
                    <a:pt x="0" y="12160"/>
                  </a:lnTo>
                  <a:lnTo>
                    <a:pt x="647992" y="18697"/>
                  </a:lnTo>
                  <a:lnTo>
                    <a:pt x="1568888" y="23815"/>
                  </a:lnTo>
                  <a:lnTo>
                    <a:pt x="2500846" y="24345"/>
                  </a:lnTo>
                  <a:lnTo>
                    <a:pt x="3425762" y="20266"/>
                  </a:lnTo>
                  <a:lnTo>
                    <a:pt x="4276509" y="12160"/>
                  </a:lnTo>
                  <a:lnTo>
                    <a:pt x="3628520" y="5594"/>
                  </a:lnTo>
                  <a:lnTo>
                    <a:pt x="2707626" y="491"/>
                  </a:lnTo>
                  <a:lnTo>
                    <a:pt x="1775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6884" y="731088"/>
              <a:ext cx="193763" cy="33959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35951" y="731088"/>
              <a:ext cx="46266" cy="33959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4465" y="727811"/>
              <a:ext cx="2394661" cy="34612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1448" y="1285113"/>
              <a:ext cx="2236838" cy="346138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569490" y="468007"/>
            <a:ext cx="2875915" cy="12363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745"/>
              </a:lnSpc>
              <a:spcBef>
                <a:spcPts val="135"/>
              </a:spcBef>
            </a:pPr>
            <a:r>
              <a:rPr sz="4250" b="0" dirty="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r>
              <a:rPr sz="4250" b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50" b="0" spc="-2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4250">
              <a:latin typeface="Calibri"/>
              <a:cs typeface="Calibri"/>
            </a:endParaRPr>
          </a:p>
          <a:p>
            <a:pPr marL="12700">
              <a:lnSpc>
                <a:spcPts val="4745"/>
              </a:lnSpc>
            </a:pPr>
            <a:r>
              <a:rPr sz="4250" spc="200" dirty="0">
                <a:solidFill>
                  <a:srgbClr val="FFFFFF"/>
                </a:solidFill>
              </a:rPr>
              <a:t>PURPOSE</a:t>
            </a:r>
            <a:endParaRPr sz="4250"/>
          </a:p>
        </p:txBody>
      </p:sp>
      <p:sp>
        <p:nvSpPr>
          <p:cNvPr id="35" name="object 35"/>
          <p:cNvSpPr txBox="1"/>
          <p:nvPr/>
        </p:nvSpPr>
        <p:spPr>
          <a:xfrm>
            <a:off x="555872" y="7239819"/>
            <a:ext cx="6788150" cy="235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been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able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define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establish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your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life,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know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takes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spiritually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fit,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ready,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strong.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Now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you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know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takes,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want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offer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three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guiding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principles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become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source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hope,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help,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strength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helping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others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discover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become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spiritually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strong.</a:t>
            </a:r>
            <a:endParaRPr sz="1200">
              <a:latin typeface="Calibri"/>
              <a:cs typeface="Calibri"/>
            </a:endParaRPr>
          </a:p>
          <a:p>
            <a:pPr marL="12700" marR="8890" indent="-635" algn="just">
              <a:lnSpc>
                <a:spcPct val="96000"/>
              </a:lnSpc>
              <a:spcBef>
                <a:spcPts val="130"/>
              </a:spcBef>
              <a:buClr>
                <a:srgbClr val="231F20"/>
              </a:buClr>
              <a:buAutoNum type="arabicPeriod"/>
              <a:tabLst>
                <a:tab pos="199390" algn="l"/>
              </a:tabLst>
            </a:pPr>
            <a:r>
              <a:rPr sz="1500" b="1" dirty="0">
                <a:solidFill>
                  <a:srgbClr val="B92F4A"/>
                </a:solidFill>
                <a:latin typeface="Calibri"/>
                <a:cs typeface="Calibri"/>
              </a:rPr>
              <a:t>Be</a:t>
            </a:r>
            <a:r>
              <a:rPr sz="1500" b="1" spc="3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Calibri"/>
                <a:cs typeface="Calibri"/>
              </a:rPr>
              <a:t>Vigilant.</a:t>
            </a:r>
            <a:r>
              <a:rPr sz="15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always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tell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feel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struggling.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must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alert.</a:t>
            </a:r>
            <a:endParaRPr sz="1200">
              <a:latin typeface="Calibri"/>
              <a:cs typeface="Calibri"/>
            </a:endParaRPr>
          </a:p>
          <a:p>
            <a:pPr marL="12700" marR="9525" indent="-635" algn="just">
              <a:lnSpc>
                <a:spcPct val="98000"/>
              </a:lnSpc>
              <a:spcBef>
                <a:spcPts val="95"/>
              </a:spcBef>
              <a:buClr>
                <a:srgbClr val="231F20"/>
              </a:buClr>
              <a:buAutoNum type="arabicPeriod"/>
              <a:tabLst>
                <a:tab pos="199390" algn="l"/>
              </a:tabLst>
            </a:pPr>
            <a:r>
              <a:rPr sz="1500" b="1" dirty="0">
                <a:solidFill>
                  <a:srgbClr val="B92F4A"/>
                </a:solidFill>
                <a:latin typeface="Calibri"/>
                <a:cs typeface="Calibri"/>
              </a:rPr>
              <a:t>Be</a:t>
            </a:r>
            <a:r>
              <a:rPr sz="1500" b="1" spc="-3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Calibri"/>
                <a:cs typeface="Calibri"/>
              </a:rPr>
              <a:t>Engaged.</a:t>
            </a:r>
            <a:r>
              <a:rPr sz="1500" b="1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 best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become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aware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what is really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going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in the hearts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 minds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those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around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engaged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others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conversation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moves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below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surface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shows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really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care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them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life.</a:t>
            </a:r>
            <a:endParaRPr sz="1200">
              <a:latin typeface="Calibri"/>
              <a:cs typeface="Calibri"/>
            </a:endParaRPr>
          </a:p>
          <a:p>
            <a:pPr marL="12700" marR="5715" indent="-635" algn="just">
              <a:lnSpc>
                <a:spcPct val="98000"/>
              </a:lnSpc>
              <a:spcBef>
                <a:spcPts val="100"/>
              </a:spcBef>
              <a:buClr>
                <a:srgbClr val="231F20"/>
              </a:buClr>
              <a:buAutoNum type="arabicPeriod"/>
              <a:tabLst>
                <a:tab pos="199390" algn="l"/>
              </a:tabLst>
            </a:pPr>
            <a:r>
              <a:rPr sz="1500" b="1" dirty="0">
                <a:solidFill>
                  <a:srgbClr val="B92F4A"/>
                </a:solidFill>
                <a:latin typeface="Calibri"/>
                <a:cs typeface="Calibri"/>
              </a:rPr>
              <a:t>Be</a:t>
            </a:r>
            <a:r>
              <a:rPr sz="1500" b="1" spc="-5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Calibri"/>
                <a:cs typeface="Calibri"/>
              </a:rPr>
              <a:t>Invested.</a:t>
            </a:r>
            <a:r>
              <a:rPr sz="1500" b="1" spc="-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willing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invest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into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others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them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purpose.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Words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only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far,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but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actions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speak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much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louder.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others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discover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life,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willing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walk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them, supporting them along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way.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2041" y="2146063"/>
            <a:ext cx="53378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231F20"/>
                </a:solidFill>
                <a:latin typeface="Calibri"/>
                <a:cs typeface="Calibri"/>
              </a:rPr>
              <a:t>Putting</a:t>
            </a:r>
            <a:r>
              <a:rPr sz="2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spc="7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1F20"/>
                </a:solidFill>
                <a:latin typeface="Calibri"/>
                <a:cs typeface="Calibri"/>
              </a:rPr>
              <a:t>together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spc="5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2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1F20"/>
                </a:solidFill>
                <a:latin typeface="Calibri"/>
                <a:cs typeface="Calibri"/>
              </a:rPr>
              <a:t>purpose...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564743" y="3263900"/>
          <a:ext cx="6586219" cy="3270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0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5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3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465455" algn="r">
                        <a:lnSpc>
                          <a:spcPct val="100000"/>
                        </a:lnSpc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MY</a:t>
                      </a:r>
                      <a:r>
                        <a:rPr sz="85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GUIDING</a:t>
                      </a:r>
                      <a:r>
                        <a:rPr sz="8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CORE</a:t>
                      </a:r>
                      <a:r>
                        <a:rPr sz="8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VALUES,</a:t>
                      </a:r>
                      <a:r>
                        <a:rPr sz="8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BELIEFS,</a:t>
                      </a:r>
                      <a:r>
                        <a:rPr sz="85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8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PRINCIPLES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  <a:solidFill>
                      <a:srgbClr val="2427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127000" algn="ctr">
                        <a:lnSpc>
                          <a:spcPct val="100000"/>
                        </a:lnSpc>
                      </a:pPr>
                      <a:r>
                        <a:rPr sz="8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8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OBSTACLES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IN MY</a:t>
                      </a:r>
                      <a:r>
                        <a:rPr sz="8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WAY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OF LIVING MY</a:t>
                      </a:r>
                      <a:r>
                        <a:rPr sz="8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PURPOSE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  <a:solidFill>
                      <a:srgbClr val="2427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480695" algn="r">
                        <a:lnSpc>
                          <a:spcPct val="100000"/>
                        </a:lnSpc>
                      </a:pPr>
                      <a:r>
                        <a:rPr sz="85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PRACTICES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I WILL DO</a:t>
                      </a:r>
                      <a:r>
                        <a:rPr sz="8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8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HELP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ME</a:t>
                      </a:r>
                      <a:r>
                        <a:rPr sz="8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LIVE MY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PURPOSE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  <a:solidFill>
                      <a:srgbClr val="2427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83185" algn="ctr">
                        <a:lnSpc>
                          <a:spcPct val="100000"/>
                        </a:lnSpc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REMOVE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THOSE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OBSTACLES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  <a:solidFill>
                      <a:srgbClr val="2427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9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1E2225"/>
                      </a:solidFill>
                      <a:prstDash val="solid"/>
                    </a:lnL>
                    <a:lnR w="28575">
                      <a:solidFill>
                        <a:srgbClr val="1E2225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80">
                <a:tc gridSpan="2">
                  <a:txBody>
                    <a:bodyPr/>
                    <a:lstStyle/>
                    <a:p>
                      <a:pPr marR="19621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3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PEOPLE</a:t>
                      </a:r>
                      <a:r>
                        <a:rPr sz="13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3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CONNECT</a:t>
                      </a:r>
                      <a:r>
                        <a:rPr sz="13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sz="13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HELP</a:t>
                      </a:r>
                      <a:r>
                        <a:rPr sz="13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</a:t>
                      </a:r>
                      <a:r>
                        <a:rPr sz="13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LIVE</a:t>
                      </a:r>
                      <a:r>
                        <a:rPr sz="13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sz="13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PURPOSE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solidFill>
                      <a:srgbClr val="2427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8" name="object 38"/>
          <p:cNvGrpSpPr/>
          <p:nvPr/>
        </p:nvGrpSpPr>
        <p:grpSpPr>
          <a:xfrm>
            <a:off x="564743" y="2660662"/>
            <a:ext cx="7172515" cy="7366711"/>
            <a:chOff x="564743" y="2660662"/>
            <a:chExt cx="7172515" cy="7366711"/>
          </a:xfrm>
        </p:grpSpPr>
        <p:sp>
          <p:nvSpPr>
            <p:cNvPr id="39" name="object 39"/>
            <p:cNvSpPr/>
            <p:nvPr/>
          </p:nvSpPr>
          <p:spPr>
            <a:xfrm>
              <a:off x="1265910" y="2660662"/>
              <a:ext cx="5000625" cy="436880"/>
            </a:xfrm>
            <a:custGeom>
              <a:avLst/>
              <a:gdLst/>
              <a:ahLst/>
              <a:cxnLst/>
              <a:rect l="l" t="t" r="r" b="b"/>
              <a:pathLst>
                <a:path w="5000625" h="436880">
                  <a:moveTo>
                    <a:pt x="5000091" y="0"/>
                  </a:moveTo>
                  <a:lnTo>
                    <a:pt x="0" y="0"/>
                  </a:lnTo>
                  <a:lnTo>
                    <a:pt x="0" y="436816"/>
                  </a:lnTo>
                  <a:lnTo>
                    <a:pt x="5000091" y="436816"/>
                  </a:lnTo>
                  <a:lnTo>
                    <a:pt x="5000091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25706" y="2793498"/>
              <a:ext cx="4487252" cy="17066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64743" y="6821271"/>
              <a:ext cx="6607175" cy="361315"/>
            </a:xfrm>
            <a:custGeom>
              <a:avLst/>
              <a:gdLst/>
              <a:ahLst/>
              <a:cxnLst/>
              <a:rect l="l" t="t" r="r" b="b"/>
              <a:pathLst>
                <a:path w="6607175" h="361315">
                  <a:moveTo>
                    <a:pt x="6606755" y="0"/>
                  </a:moveTo>
                  <a:lnTo>
                    <a:pt x="0" y="0"/>
                  </a:lnTo>
                  <a:lnTo>
                    <a:pt x="0" y="361099"/>
                  </a:lnTo>
                  <a:lnTo>
                    <a:pt x="6606755" y="361099"/>
                  </a:lnTo>
                  <a:lnTo>
                    <a:pt x="6606755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15444" y="6938767"/>
              <a:ext cx="3706723" cy="12923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02157" y="9484512"/>
              <a:ext cx="435101" cy="54286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226613" y="9476953"/>
              <a:ext cx="7620" cy="549275"/>
            </a:xfrm>
            <a:custGeom>
              <a:avLst/>
              <a:gdLst/>
              <a:ahLst/>
              <a:cxnLst/>
              <a:rect l="l" t="t" r="r" b="b"/>
              <a:pathLst>
                <a:path w="7620" h="549275">
                  <a:moveTo>
                    <a:pt x="7048" y="0"/>
                  </a:moveTo>
                  <a:lnTo>
                    <a:pt x="0" y="0"/>
                  </a:lnTo>
                  <a:lnTo>
                    <a:pt x="0" y="549147"/>
                  </a:lnTo>
                  <a:lnTo>
                    <a:pt x="7048" y="549147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17</a:t>
            </a:r>
          </a:p>
        </p:txBody>
      </p:sp>
      <p:pic>
        <p:nvPicPr>
          <p:cNvPr id="48" name="Google Shape;11;p10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6636195" y="9477588"/>
            <a:ext cx="457200" cy="54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2045970"/>
            <a:chOff x="0" y="0"/>
            <a:chExt cx="7886700" cy="204597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886700" cy="2045970"/>
            </a:xfrm>
            <a:custGeom>
              <a:avLst/>
              <a:gdLst/>
              <a:ahLst/>
              <a:cxnLst/>
              <a:rect l="l" t="t" r="r" b="b"/>
              <a:pathLst>
                <a:path w="7886700" h="2045970">
                  <a:moveTo>
                    <a:pt x="7886700" y="0"/>
                  </a:moveTo>
                  <a:lnTo>
                    <a:pt x="0" y="0"/>
                  </a:lnTo>
                  <a:lnTo>
                    <a:pt x="0" y="2045817"/>
                  </a:lnTo>
                  <a:lnTo>
                    <a:pt x="4788649" y="2045817"/>
                  </a:lnTo>
                  <a:lnTo>
                    <a:pt x="5733224" y="1385430"/>
                  </a:lnTo>
                  <a:lnTo>
                    <a:pt x="7886700" y="1385430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9233" y="1385430"/>
              <a:ext cx="957427" cy="6599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60" y="0"/>
              <a:ext cx="1744125" cy="1640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60" y="1636788"/>
              <a:ext cx="5337340" cy="4086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6566" y="0"/>
              <a:ext cx="5232360" cy="16407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5015" y="0"/>
              <a:ext cx="872058" cy="1385023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0" y="2889252"/>
            <a:ext cx="2783840" cy="304800"/>
          </a:xfrm>
          <a:custGeom>
            <a:avLst/>
            <a:gdLst/>
            <a:ahLst/>
            <a:cxnLst/>
            <a:rect l="l" t="t" r="r" b="b"/>
            <a:pathLst>
              <a:path w="2783840" h="304800">
                <a:moveTo>
                  <a:pt x="2656674" y="0"/>
                </a:moveTo>
                <a:lnTo>
                  <a:pt x="0" y="0"/>
                </a:lnTo>
                <a:lnTo>
                  <a:pt x="0" y="304787"/>
                </a:lnTo>
                <a:lnTo>
                  <a:pt x="2783674" y="304787"/>
                </a:lnTo>
                <a:lnTo>
                  <a:pt x="2656674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9514" y="510914"/>
            <a:ext cx="5635625" cy="1419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5470"/>
              </a:lnSpc>
              <a:spcBef>
                <a:spcPts val="125"/>
              </a:spcBef>
            </a:pPr>
            <a:r>
              <a:rPr sz="4950" b="0" dirty="0">
                <a:solidFill>
                  <a:srgbClr val="FFFFFF"/>
                </a:solidFill>
                <a:latin typeface="Calibri"/>
                <a:cs typeface="Calibri"/>
              </a:rPr>
              <a:t>Spiritual</a:t>
            </a:r>
            <a:r>
              <a:rPr sz="4950" b="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950" b="0" spc="-10" dirty="0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endParaRPr sz="4950">
              <a:latin typeface="Calibri"/>
              <a:cs typeface="Calibri"/>
            </a:endParaRPr>
          </a:p>
          <a:p>
            <a:pPr marL="12700">
              <a:lnSpc>
                <a:spcPts val="5470"/>
              </a:lnSpc>
            </a:pPr>
            <a:r>
              <a:rPr sz="4950" spc="95" dirty="0">
                <a:solidFill>
                  <a:srgbClr val="FFFFFF"/>
                </a:solidFill>
              </a:rPr>
              <a:t>Resources</a:t>
            </a:r>
            <a:endParaRPr sz="4950"/>
          </a:p>
        </p:txBody>
      </p:sp>
      <p:sp>
        <p:nvSpPr>
          <p:cNvPr id="11" name="object 11"/>
          <p:cNvSpPr txBox="1"/>
          <p:nvPr/>
        </p:nvSpPr>
        <p:spPr>
          <a:xfrm>
            <a:off x="599274" y="2004025"/>
            <a:ext cx="4674235" cy="117729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979930">
              <a:lnSpc>
                <a:spcPct val="100000"/>
              </a:lnSpc>
              <a:spcBef>
                <a:spcPts val="1580"/>
              </a:spcBef>
            </a:pPr>
            <a:r>
              <a:rPr sz="3600" b="1" spc="114" dirty="0">
                <a:solidFill>
                  <a:srgbClr val="BA2F49"/>
                </a:solidFill>
                <a:latin typeface="Calibri"/>
                <a:cs typeface="Calibri"/>
              </a:rPr>
              <a:t>PROTESTANT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000" b="1" spc="60" dirty="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sz="20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Now</a:t>
            </a:r>
            <a:r>
              <a:rPr sz="20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4174" y="3702050"/>
            <a:ext cx="4453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7"/>
              </a:rPr>
              <a:t>www.rightnowmediaatwork.org/Account/Invite/USARMYChaplainCorps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4521205"/>
            <a:ext cx="6887845" cy="304800"/>
          </a:xfrm>
          <a:custGeom>
            <a:avLst/>
            <a:gdLst/>
            <a:ahLst/>
            <a:cxnLst/>
            <a:rect l="l" t="t" r="r" b="b"/>
            <a:pathLst>
              <a:path w="6887845" h="304800">
                <a:moveTo>
                  <a:pt x="6760273" y="0"/>
                </a:moveTo>
                <a:lnTo>
                  <a:pt x="0" y="0"/>
                </a:lnTo>
                <a:lnTo>
                  <a:pt x="0" y="304787"/>
                </a:lnTo>
                <a:lnTo>
                  <a:pt x="6887273" y="304787"/>
                </a:lnTo>
                <a:lnTo>
                  <a:pt x="6760273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99274" y="4478747"/>
            <a:ext cx="60826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Author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John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Eldredge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“The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Minute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Calibri"/>
                <a:cs typeface="Calibri"/>
              </a:rPr>
              <a:t>Pause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App”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04174" y="5334000"/>
            <a:ext cx="1290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8"/>
              </a:rPr>
              <a:t>www.pauseapp.com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7374" y="3409950"/>
            <a:ext cx="889000" cy="91440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6076950"/>
            <a:ext cx="6219190" cy="304800"/>
            <a:chOff x="0" y="6076950"/>
            <a:chExt cx="6219190" cy="304800"/>
          </a:xfrm>
        </p:grpSpPr>
        <p:sp>
          <p:nvSpPr>
            <p:cNvPr id="18" name="object 18"/>
            <p:cNvSpPr/>
            <p:nvPr/>
          </p:nvSpPr>
          <p:spPr>
            <a:xfrm>
              <a:off x="0" y="6076950"/>
              <a:ext cx="6219190" cy="304800"/>
            </a:xfrm>
            <a:custGeom>
              <a:avLst/>
              <a:gdLst/>
              <a:ahLst/>
              <a:cxnLst/>
              <a:rect l="l" t="t" r="r" b="b"/>
              <a:pathLst>
                <a:path w="6219190" h="304800">
                  <a:moveTo>
                    <a:pt x="6092025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6219025" y="304800"/>
                  </a:lnTo>
                  <a:lnTo>
                    <a:pt x="6092025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27334" y="6102350"/>
              <a:ext cx="9525" cy="251460"/>
            </a:xfrm>
            <a:custGeom>
              <a:avLst/>
              <a:gdLst/>
              <a:ahLst/>
              <a:cxnLst/>
              <a:rect l="l" t="t" r="r" b="b"/>
              <a:pathLst>
                <a:path w="9525" h="251460">
                  <a:moveTo>
                    <a:pt x="8978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8978" y="251460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2574" y="6516827"/>
            <a:ext cx="745765" cy="745756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0" y="8693202"/>
            <a:ext cx="7886700" cy="1479550"/>
            <a:chOff x="0" y="8693202"/>
            <a:chExt cx="7886700" cy="147955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22236" y="9061614"/>
              <a:ext cx="605396" cy="7553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0" y="8693202"/>
              <a:ext cx="7886700" cy="1479550"/>
            </a:xfrm>
            <a:custGeom>
              <a:avLst/>
              <a:gdLst/>
              <a:ahLst/>
              <a:cxnLst/>
              <a:rect l="l" t="t" r="r" b="b"/>
              <a:pathLst>
                <a:path w="7886700" h="1479550">
                  <a:moveTo>
                    <a:pt x="0" y="1366857"/>
                  </a:moveTo>
                  <a:lnTo>
                    <a:pt x="0" y="1462597"/>
                  </a:lnTo>
                  <a:lnTo>
                    <a:pt x="2771" y="1479497"/>
                  </a:lnTo>
                  <a:lnTo>
                    <a:pt x="22821" y="1479497"/>
                  </a:lnTo>
                  <a:lnTo>
                    <a:pt x="17621" y="1453638"/>
                  </a:lnTo>
                  <a:lnTo>
                    <a:pt x="7653" y="1404444"/>
                  </a:lnTo>
                  <a:lnTo>
                    <a:pt x="0" y="1366857"/>
                  </a:lnTo>
                  <a:close/>
                </a:path>
                <a:path w="7886700" h="1479550">
                  <a:moveTo>
                    <a:pt x="5642516" y="781238"/>
                  </a:moveTo>
                  <a:lnTo>
                    <a:pt x="0" y="957598"/>
                  </a:lnTo>
                  <a:lnTo>
                    <a:pt x="0" y="959333"/>
                  </a:lnTo>
                  <a:lnTo>
                    <a:pt x="5689320" y="885431"/>
                  </a:lnTo>
                  <a:lnTo>
                    <a:pt x="5771550" y="797497"/>
                  </a:lnTo>
                  <a:lnTo>
                    <a:pt x="5627535" y="797497"/>
                  </a:lnTo>
                  <a:lnTo>
                    <a:pt x="5642516" y="781238"/>
                  </a:lnTo>
                  <a:close/>
                </a:path>
                <a:path w="7886700" h="1479550">
                  <a:moveTo>
                    <a:pt x="5664923" y="780682"/>
                  </a:moveTo>
                  <a:lnTo>
                    <a:pt x="5642516" y="781238"/>
                  </a:lnTo>
                  <a:lnTo>
                    <a:pt x="5627535" y="797497"/>
                  </a:lnTo>
                  <a:lnTo>
                    <a:pt x="5664923" y="780682"/>
                  </a:lnTo>
                  <a:close/>
                </a:path>
                <a:path w="7886700" h="1479550">
                  <a:moveTo>
                    <a:pt x="5787274" y="780682"/>
                  </a:moveTo>
                  <a:lnTo>
                    <a:pt x="5664923" y="780682"/>
                  </a:lnTo>
                  <a:lnTo>
                    <a:pt x="5627535" y="797497"/>
                  </a:lnTo>
                  <a:lnTo>
                    <a:pt x="5771550" y="797497"/>
                  </a:lnTo>
                  <a:lnTo>
                    <a:pt x="5787274" y="780682"/>
                  </a:lnTo>
                  <a:close/>
                </a:path>
                <a:path w="7886700" h="1479550">
                  <a:moveTo>
                    <a:pt x="7886700" y="0"/>
                  </a:moveTo>
                  <a:lnTo>
                    <a:pt x="6359753" y="2858"/>
                  </a:lnTo>
                  <a:lnTo>
                    <a:pt x="5642516" y="781238"/>
                  </a:lnTo>
                  <a:lnTo>
                    <a:pt x="5664923" y="780682"/>
                  </a:lnTo>
                  <a:lnTo>
                    <a:pt x="5787274" y="780682"/>
                  </a:lnTo>
                  <a:lnTo>
                    <a:pt x="6409018" y="115803"/>
                  </a:lnTo>
                  <a:lnTo>
                    <a:pt x="6384556" y="115748"/>
                  </a:lnTo>
                  <a:lnTo>
                    <a:pt x="6425945" y="97701"/>
                  </a:lnTo>
                  <a:lnTo>
                    <a:pt x="7886700" y="97701"/>
                  </a:lnTo>
                  <a:lnTo>
                    <a:pt x="7886700" y="0"/>
                  </a:lnTo>
                  <a:close/>
                </a:path>
                <a:path w="7886700" h="1479550">
                  <a:moveTo>
                    <a:pt x="7886700" y="97701"/>
                  </a:moveTo>
                  <a:lnTo>
                    <a:pt x="6425945" y="97701"/>
                  </a:lnTo>
                  <a:lnTo>
                    <a:pt x="6409018" y="115803"/>
                  </a:lnTo>
                  <a:lnTo>
                    <a:pt x="7886700" y="118550"/>
                  </a:lnTo>
                  <a:lnTo>
                    <a:pt x="7886700" y="97701"/>
                  </a:lnTo>
                  <a:close/>
                </a:path>
                <a:path w="7886700" h="1479550">
                  <a:moveTo>
                    <a:pt x="6425945" y="97701"/>
                  </a:moveTo>
                  <a:lnTo>
                    <a:pt x="6384556" y="115748"/>
                  </a:lnTo>
                  <a:lnTo>
                    <a:pt x="6409018" y="115803"/>
                  </a:lnTo>
                  <a:lnTo>
                    <a:pt x="6425945" y="97701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2374" y="7748090"/>
            <a:ext cx="4165600" cy="304800"/>
          </a:xfrm>
          <a:custGeom>
            <a:avLst/>
            <a:gdLst/>
            <a:ahLst/>
            <a:cxnLst/>
            <a:rect l="l" t="t" r="r" b="b"/>
            <a:pathLst>
              <a:path w="4165600" h="304800">
                <a:moveTo>
                  <a:pt x="4038600" y="0"/>
                </a:moveTo>
                <a:lnTo>
                  <a:pt x="0" y="0"/>
                </a:lnTo>
                <a:lnTo>
                  <a:pt x="0" y="304799"/>
                </a:lnTo>
                <a:lnTo>
                  <a:pt x="4165600" y="304799"/>
                </a:lnTo>
                <a:lnTo>
                  <a:pt x="4038600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86568" y="7297142"/>
            <a:ext cx="4246245" cy="74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0"/>
              </a:spcBef>
              <a:tabLst>
                <a:tab pos="2956560" algn="l"/>
              </a:tabLst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2"/>
              </a:rPr>
              <a:t>www.bible.com/app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3"/>
              </a:rPr>
              <a:t>www.bible.com/kids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Calibri"/>
                <a:cs typeface="Calibri"/>
              </a:rPr>
              <a:t>Chosen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(Jesus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Film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40" dirty="0">
                <a:solidFill>
                  <a:srgbClr val="FFFFFF"/>
                </a:solidFill>
                <a:latin typeface="Calibri"/>
                <a:cs typeface="Calibri"/>
              </a:rPr>
              <a:t>series)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30145" y="8670950"/>
            <a:ext cx="3034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4"/>
              </a:rPr>
              <a:t>www.watch.angelstudios.com/thechosen/watch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8178140"/>
            <a:ext cx="4802505" cy="1995170"/>
            <a:chOff x="0" y="8178140"/>
            <a:chExt cx="4802505" cy="1995170"/>
          </a:xfrm>
        </p:grpSpPr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5109" y="8178140"/>
              <a:ext cx="904056" cy="127716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0" y="9815785"/>
              <a:ext cx="4802505" cy="357505"/>
            </a:xfrm>
            <a:custGeom>
              <a:avLst/>
              <a:gdLst/>
              <a:ahLst/>
              <a:cxnLst/>
              <a:rect l="l" t="t" r="r" b="b"/>
              <a:pathLst>
                <a:path w="4802505" h="357504">
                  <a:moveTo>
                    <a:pt x="4444974" y="0"/>
                  </a:moveTo>
                  <a:lnTo>
                    <a:pt x="0" y="0"/>
                  </a:lnTo>
                  <a:lnTo>
                    <a:pt x="0" y="356914"/>
                  </a:lnTo>
                  <a:lnTo>
                    <a:pt x="4801876" y="356914"/>
                  </a:lnTo>
                  <a:lnTo>
                    <a:pt x="4444974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19869" y="6048066"/>
            <a:ext cx="15106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Bible</a:t>
            </a:r>
            <a:r>
              <a:rPr sz="20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0470" y="6048066"/>
            <a:ext cx="238379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Bible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45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10034" y="6500752"/>
            <a:ext cx="778777" cy="779840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598625" y="4945602"/>
            <a:ext cx="948690" cy="953769"/>
            <a:chOff x="598625" y="4945602"/>
            <a:chExt cx="948690" cy="953769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8625" y="4948783"/>
              <a:ext cx="948239" cy="95036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11375" y="4945602"/>
              <a:ext cx="928369" cy="932180"/>
            </a:xfrm>
            <a:custGeom>
              <a:avLst/>
              <a:gdLst/>
              <a:ahLst/>
              <a:cxnLst/>
              <a:rect l="l" t="t" r="r" b="b"/>
              <a:pathLst>
                <a:path w="928369" h="932179">
                  <a:moveTo>
                    <a:pt x="712190" y="0"/>
                  </a:moveTo>
                  <a:lnTo>
                    <a:pt x="215658" y="0"/>
                  </a:lnTo>
                  <a:lnTo>
                    <a:pt x="166207" y="5699"/>
                  </a:lnTo>
                  <a:lnTo>
                    <a:pt x="120813" y="21926"/>
                  </a:lnTo>
                  <a:lnTo>
                    <a:pt x="80771" y="47384"/>
                  </a:lnTo>
                  <a:lnTo>
                    <a:pt x="47375" y="80781"/>
                  </a:lnTo>
                  <a:lnTo>
                    <a:pt x="21918" y="120821"/>
                  </a:lnTo>
                  <a:lnTo>
                    <a:pt x="5695" y="166212"/>
                  </a:lnTo>
                  <a:lnTo>
                    <a:pt x="0" y="215658"/>
                  </a:lnTo>
                  <a:lnTo>
                    <a:pt x="0" y="715937"/>
                  </a:lnTo>
                  <a:lnTo>
                    <a:pt x="5695" y="765383"/>
                  </a:lnTo>
                  <a:lnTo>
                    <a:pt x="21918" y="810773"/>
                  </a:lnTo>
                  <a:lnTo>
                    <a:pt x="47375" y="850813"/>
                  </a:lnTo>
                  <a:lnTo>
                    <a:pt x="80771" y="884208"/>
                  </a:lnTo>
                  <a:lnTo>
                    <a:pt x="120813" y="909665"/>
                  </a:lnTo>
                  <a:lnTo>
                    <a:pt x="166207" y="925887"/>
                  </a:lnTo>
                  <a:lnTo>
                    <a:pt x="215658" y="931583"/>
                  </a:lnTo>
                  <a:lnTo>
                    <a:pt x="712190" y="931583"/>
                  </a:lnTo>
                  <a:lnTo>
                    <a:pt x="712190" y="925233"/>
                  </a:lnTo>
                  <a:lnTo>
                    <a:pt x="215658" y="925233"/>
                  </a:lnTo>
                  <a:lnTo>
                    <a:pt x="173471" y="920981"/>
                  </a:lnTo>
                  <a:lnTo>
                    <a:pt x="134183" y="908788"/>
                  </a:lnTo>
                  <a:lnTo>
                    <a:pt x="98631" y="889491"/>
                  </a:lnTo>
                  <a:lnTo>
                    <a:pt x="67652" y="863930"/>
                  </a:lnTo>
                  <a:lnTo>
                    <a:pt x="42091" y="832951"/>
                  </a:lnTo>
                  <a:lnTo>
                    <a:pt x="22794" y="797401"/>
                  </a:lnTo>
                  <a:lnTo>
                    <a:pt x="10601" y="758116"/>
                  </a:lnTo>
                  <a:lnTo>
                    <a:pt x="6350" y="715937"/>
                  </a:lnTo>
                  <a:lnTo>
                    <a:pt x="6350" y="215658"/>
                  </a:lnTo>
                  <a:lnTo>
                    <a:pt x="10601" y="173473"/>
                  </a:lnTo>
                  <a:lnTo>
                    <a:pt x="22794" y="134188"/>
                  </a:lnTo>
                  <a:lnTo>
                    <a:pt x="42091" y="98636"/>
                  </a:lnTo>
                  <a:lnTo>
                    <a:pt x="67652" y="67652"/>
                  </a:lnTo>
                  <a:lnTo>
                    <a:pt x="98631" y="42099"/>
                  </a:lnTo>
                  <a:lnTo>
                    <a:pt x="134183" y="22804"/>
                  </a:lnTo>
                  <a:lnTo>
                    <a:pt x="173471" y="10608"/>
                  </a:lnTo>
                  <a:lnTo>
                    <a:pt x="215658" y="6350"/>
                  </a:lnTo>
                  <a:lnTo>
                    <a:pt x="763456" y="6350"/>
                  </a:lnTo>
                  <a:lnTo>
                    <a:pt x="761637" y="5699"/>
                  </a:lnTo>
                  <a:lnTo>
                    <a:pt x="712190" y="0"/>
                  </a:lnTo>
                  <a:close/>
                </a:path>
                <a:path w="928369" h="932179">
                  <a:moveTo>
                    <a:pt x="763456" y="6350"/>
                  </a:moveTo>
                  <a:lnTo>
                    <a:pt x="712190" y="6350"/>
                  </a:lnTo>
                  <a:lnTo>
                    <a:pt x="754377" y="10608"/>
                  </a:lnTo>
                  <a:lnTo>
                    <a:pt x="793665" y="22804"/>
                  </a:lnTo>
                  <a:lnTo>
                    <a:pt x="829217" y="42099"/>
                  </a:lnTo>
                  <a:lnTo>
                    <a:pt x="860196" y="67652"/>
                  </a:lnTo>
                  <a:lnTo>
                    <a:pt x="885757" y="98636"/>
                  </a:lnTo>
                  <a:lnTo>
                    <a:pt x="905054" y="134188"/>
                  </a:lnTo>
                  <a:lnTo>
                    <a:pt x="917248" y="173473"/>
                  </a:lnTo>
                  <a:lnTo>
                    <a:pt x="921499" y="215658"/>
                  </a:lnTo>
                  <a:lnTo>
                    <a:pt x="921499" y="715937"/>
                  </a:lnTo>
                  <a:lnTo>
                    <a:pt x="917248" y="758116"/>
                  </a:lnTo>
                  <a:lnTo>
                    <a:pt x="905054" y="797401"/>
                  </a:lnTo>
                  <a:lnTo>
                    <a:pt x="885757" y="832951"/>
                  </a:lnTo>
                  <a:lnTo>
                    <a:pt x="860196" y="863930"/>
                  </a:lnTo>
                  <a:lnTo>
                    <a:pt x="829217" y="889491"/>
                  </a:lnTo>
                  <a:lnTo>
                    <a:pt x="793665" y="908788"/>
                  </a:lnTo>
                  <a:lnTo>
                    <a:pt x="754377" y="920981"/>
                  </a:lnTo>
                  <a:lnTo>
                    <a:pt x="712190" y="925233"/>
                  </a:lnTo>
                  <a:lnTo>
                    <a:pt x="712190" y="931583"/>
                  </a:lnTo>
                  <a:lnTo>
                    <a:pt x="761637" y="925887"/>
                  </a:lnTo>
                  <a:lnTo>
                    <a:pt x="807029" y="909665"/>
                  </a:lnTo>
                  <a:lnTo>
                    <a:pt x="847072" y="884208"/>
                  </a:lnTo>
                  <a:lnTo>
                    <a:pt x="880470" y="850813"/>
                  </a:lnTo>
                  <a:lnTo>
                    <a:pt x="905928" y="810773"/>
                  </a:lnTo>
                  <a:lnTo>
                    <a:pt x="922153" y="765383"/>
                  </a:lnTo>
                  <a:lnTo>
                    <a:pt x="927849" y="715937"/>
                  </a:lnTo>
                  <a:lnTo>
                    <a:pt x="927849" y="215658"/>
                  </a:lnTo>
                  <a:lnTo>
                    <a:pt x="922153" y="166212"/>
                  </a:lnTo>
                  <a:lnTo>
                    <a:pt x="905928" y="120821"/>
                  </a:lnTo>
                  <a:lnTo>
                    <a:pt x="880470" y="80781"/>
                  </a:lnTo>
                  <a:lnTo>
                    <a:pt x="847072" y="47384"/>
                  </a:lnTo>
                  <a:lnTo>
                    <a:pt x="807029" y="21926"/>
                  </a:lnTo>
                  <a:lnTo>
                    <a:pt x="763456" y="63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18</a:t>
            </a:r>
          </a:p>
        </p:txBody>
      </p:sp>
      <p:pic>
        <p:nvPicPr>
          <p:cNvPr id="40" name="Google Shape;11;p1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970744" y="9082366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00"/>
            <a:chOff x="0" y="0"/>
            <a:chExt cx="788670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18120"/>
              <a:ext cx="435050" cy="5764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1318120"/>
              <a:ext cx="1748041" cy="48810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131" y="6195267"/>
              <a:ext cx="3490204" cy="8877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1318120"/>
              <a:ext cx="1746079" cy="48810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7416" y="892352"/>
              <a:ext cx="1748041" cy="5306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17416" y="6195267"/>
              <a:ext cx="3492157" cy="8877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54426" y="8846731"/>
              <a:ext cx="2183075" cy="13259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71579" y="451434"/>
              <a:ext cx="2669133" cy="4448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71515" y="276745"/>
              <a:ext cx="2269197" cy="1785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61545" y="892352"/>
              <a:ext cx="1748034" cy="53068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33603" y="8846731"/>
              <a:ext cx="438965" cy="13259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8655" y="7079094"/>
              <a:ext cx="872058" cy="22144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68655" y="9730544"/>
              <a:ext cx="872058" cy="4421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05661" y="892352"/>
              <a:ext cx="435063" cy="61906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09459" y="9289618"/>
              <a:ext cx="431253" cy="44484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0"/>
              <a:ext cx="7886700" cy="1318260"/>
            </a:xfrm>
            <a:custGeom>
              <a:avLst/>
              <a:gdLst/>
              <a:ahLst/>
              <a:cxnLst/>
              <a:rect l="l" t="t" r="r" b="b"/>
              <a:pathLst>
                <a:path w="7886700" h="1318260">
                  <a:moveTo>
                    <a:pt x="7886700" y="0"/>
                  </a:moveTo>
                  <a:lnTo>
                    <a:pt x="0" y="0"/>
                  </a:lnTo>
                  <a:lnTo>
                    <a:pt x="0" y="1318120"/>
                  </a:lnTo>
                  <a:lnTo>
                    <a:pt x="4775288" y="1318120"/>
                  </a:lnTo>
                  <a:lnTo>
                    <a:pt x="5719864" y="276745"/>
                  </a:lnTo>
                  <a:lnTo>
                    <a:pt x="7886700" y="276745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75657" y="276745"/>
              <a:ext cx="957846" cy="10409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999" y="0"/>
              <a:ext cx="5230401" cy="13177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49481" y="0"/>
              <a:ext cx="438962" cy="7953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84532" y="0"/>
              <a:ext cx="2179167" cy="31569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83522" y="1556540"/>
            <a:ext cx="6837045" cy="2764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" marR="5080" indent="-5080">
              <a:lnSpc>
                <a:spcPct val="101099"/>
              </a:lnSpc>
              <a:spcBef>
                <a:spcPts val="95"/>
              </a:spcBef>
            </a:pP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"The</a:t>
            </a:r>
            <a:r>
              <a:rPr sz="2550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80" dirty="0">
                <a:solidFill>
                  <a:srgbClr val="231F20"/>
                </a:solidFill>
                <a:latin typeface="Calibri"/>
                <a:cs typeface="Calibri"/>
              </a:rPr>
              <a:t>SOLDIER’s</a:t>
            </a:r>
            <a:r>
              <a:rPr sz="2550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heart,</a:t>
            </a:r>
            <a:r>
              <a:rPr sz="2550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2550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80" dirty="0">
                <a:solidFill>
                  <a:srgbClr val="231F20"/>
                </a:solidFill>
                <a:latin typeface="Calibri"/>
                <a:cs typeface="Calibri"/>
              </a:rPr>
              <a:t>SOLDIER’s</a:t>
            </a:r>
            <a:r>
              <a:rPr sz="2550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spirit,</a:t>
            </a:r>
            <a:r>
              <a:rPr sz="2550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2550" spc="80" dirty="0">
                <a:solidFill>
                  <a:srgbClr val="231F20"/>
                </a:solidFill>
                <a:latin typeface="Calibri"/>
                <a:cs typeface="Calibri"/>
              </a:rPr>
              <a:t>SOLDIER’s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soul,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255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everything.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Unless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2550" spc="80" dirty="0">
                <a:solidFill>
                  <a:srgbClr val="231F20"/>
                </a:solidFill>
                <a:latin typeface="Calibri"/>
                <a:cs typeface="Calibri"/>
              </a:rPr>
              <a:t>SOLDIER’s</a:t>
            </a:r>
            <a:r>
              <a:rPr sz="255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soul</a:t>
            </a:r>
            <a:r>
              <a:rPr sz="255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50" dirty="0">
                <a:solidFill>
                  <a:srgbClr val="231F20"/>
                </a:solidFill>
                <a:latin typeface="Calibri"/>
                <a:cs typeface="Calibri"/>
              </a:rPr>
              <a:t>sustains</a:t>
            </a:r>
            <a:r>
              <a:rPr sz="255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him</a:t>
            </a:r>
            <a:r>
              <a:rPr sz="255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he</a:t>
            </a:r>
            <a:r>
              <a:rPr sz="255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cannot</a:t>
            </a:r>
            <a:r>
              <a:rPr sz="255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255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relied</a:t>
            </a:r>
            <a:r>
              <a:rPr sz="255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-2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55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255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fail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himself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255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commander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5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-2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country</a:t>
            </a:r>
            <a:r>
              <a:rPr sz="255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2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2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50" spc="-10" dirty="0">
                <a:solidFill>
                  <a:srgbClr val="231F20"/>
                </a:solidFill>
                <a:latin typeface="Calibri"/>
                <a:cs typeface="Calibri"/>
              </a:rPr>
              <a:t>end…"</a:t>
            </a:r>
            <a:endParaRPr sz="2550" dirty="0">
              <a:latin typeface="Calibri"/>
              <a:cs typeface="Calibri"/>
            </a:endParaRPr>
          </a:p>
          <a:p>
            <a:pPr marL="3559810">
              <a:lnSpc>
                <a:spcPts val="3440"/>
              </a:lnSpc>
              <a:spcBef>
                <a:spcPts val="535"/>
              </a:spcBef>
            </a:pPr>
            <a:r>
              <a:rPr sz="2900" b="1" dirty="0">
                <a:solidFill>
                  <a:srgbClr val="B02D47"/>
                </a:solidFill>
                <a:latin typeface="Calibri"/>
                <a:cs typeface="Calibri"/>
              </a:rPr>
              <a:t>Gen</a:t>
            </a:r>
            <a:r>
              <a:rPr sz="2900" b="1" spc="-160" dirty="0">
                <a:solidFill>
                  <a:srgbClr val="B02D47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B02D47"/>
                </a:solidFill>
                <a:latin typeface="Calibri"/>
                <a:cs typeface="Calibri"/>
              </a:rPr>
              <a:t>George</a:t>
            </a:r>
            <a:r>
              <a:rPr sz="2900" b="1" spc="-160" dirty="0">
                <a:solidFill>
                  <a:srgbClr val="B02D47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B02D47"/>
                </a:solidFill>
                <a:latin typeface="Calibri"/>
                <a:cs typeface="Calibri"/>
              </a:rPr>
              <a:t>Marshall</a:t>
            </a:r>
            <a:endParaRPr sz="2900" dirty="0">
              <a:latin typeface="Calibri"/>
              <a:cs typeface="Calibri"/>
            </a:endParaRPr>
          </a:p>
          <a:p>
            <a:pPr marL="3249930">
              <a:lnSpc>
                <a:spcPts val="2120"/>
              </a:lnSpc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Nobel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Peace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Prize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libri"/>
                <a:cs typeface="Calibri"/>
              </a:rPr>
              <a:t>Award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speech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1953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4857750"/>
            <a:ext cx="6445250" cy="5314950"/>
            <a:chOff x="0" y="4857750"/>
            <a:chExt cx="6445250" cy="5314950"/>
          </a:xfrm>
        </p:grpSpPr>
        <p:sp>
          <p:nvSpPr>
            <p:cNvPr id="31" name="object 31"/>
            <p:cNvSpPr/>
            <p:nvPr/>
          </p:nvSpPr>
          <p:spPr>
            <a:xfrm>
              <a:off x="0" y="9815786"/>
              <a:ext cx="4953000" cy="357505"/>
            </a:xfrm>
            <a:custGeom>
              <a:avLst/>
              <a:gdLst/>
              <a:ahLst/>
              <a:cxnLst/>
              <a:rect l="l" t="t" r="r" b="b"/>
              <a:pathLst>
                <a:path w="4953000" h="357504">
                  <a:moveTo>
                    <a:pt x="4595596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952492" y="356908"/>
                  </a:lnTo>
                  <a:lnTo>
                    <a:pt x="4595596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41805" y="4857750"/>
              <a:ext cx="2389809" cy="149363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41805" y="6946874"/>
              <a:ext cx="2389809" cy="14936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55085" y="4857750"/>
              <a:ext cx="2389820" cy="149363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55085" y="6946868"/>
              <a:ext cx="2389820" cy="149363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2243993" y="6361747"/>
            <a:ext cx="747395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-20" dirty="0">
                <a:solidFill>
                  <a:srgbClr val="B62E4A"/>
                </a:solidFill>
                <a:latin typeface="Calibri"/>
                <a:cs typeface="Calibri"/>
              </a:rPr>
              <a:t>MIND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43993" y="8437712"/>
            <a:ext cx="749300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-20" dirty="0">
                <a:solidFill>
                  <a:srgbClr val="B62E4A"/>
                </a:solidFill>
                <a:latin typeface="Calibri"/>
                <a:cs typeface="Calibri"/>
              </a:rPr>
              <a:t>BODY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66719" y="6361747"/>
            <a:ext cx="879475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105" dirty="0">
                <a:solidFill>
                  <a:srgbClr val="B62E4A"/>
                </a:solidFill>
                <a:latin typeface="Calibri"/>
                <a:cs typeface="Calibri"/>
              </a:rPr>
              <a:t>SPIRIT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56137" y="8437712"/>
            <a:ext cx="969644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-10" dirty="0">
                <a:solidFill>
                  <a:srgbClr val="B62E4A"/>
                </a:solidFill>
                <a:latin typeface="Calibri"/>
                <a:cs typeface="Calibri"/>
              </a:rPr>
              <a:t>FAMILY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25068" y="557796"/>
            <a:ext cx="4422775" cy="358140"/>
            <a:chOff x="525068" y="557796"/>
            <a:chExt cx="4422775" cy="358140"/>
          </a:xfrm>
        </p:grpSpPr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5068" y="557796"/>
              <a:ext cx="1913508" cy="3575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81554" y="589635"/>
              <a:ext cx="148018" cy="32572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62986" y="589635"/>
              <a:ext cx="148005" cy="32572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855556" y="650633"/>
              <a:ext cx="198412" cy="2647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21863" y="650633"/>
              <a:ext cx="123609" cy="26154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76765" y="650633"/>
              <a:ext cx="965504" cy="26473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94784" y="650633"/>
              <a:ext cx="188874" cy="26473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11230" y="573722"/>
              <a:ext cx="436067" cy="341642"/>
            </a:xfrm>
            <a:prstGeom prst="rect">
              <a:avLst/>
            </a:prstGeom>
          </p:spPr>
        </p:pic>
      </p:grp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451469" y="336963"/>
            <a:ext cx="4510405" cy="662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50" b="0" spc="-1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4150" b="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50" b="0" dirty="0">
                <a:solidFill>
                  <a:srgbClr val="FFFFFF"/>
                </a:solidFill>
                <a:latin typeface="Calibri"/>
                <a:cs typeface="Calibri"/>
              </a:rPr>
              <a:t>matters</a:t>
            </a:r>
            <a:r>
              <a:rPr sz="4150" b="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50" b="0" spc="114" dirty="0">
                <a:solidFill>
                  <a:srgbClr val="FFFFFF"/>
                </a:solidFill>
                <a:latin typeface="Calibri"/>
                <a:cs typeface="Calibri"/>
              </a:rPr>
              <a:t>most?</a:t>
            </a:r>
            <a:endParaRPr sz="415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698972" y="9132552"/>
            <a:ext cx="710499" cy="765827"/>
            <a:chOff x="6698972" y="9132552"/>
            <a:chExt cx="710499" cy="765827"/>
          </a:xfrm>
        </p:grpSpPr>
        <p:pic>
          <p:nvPicPr>
            <p:cNvPr id="53" name="object 5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804075" y="9143060"/>
              <a:ext cx="605396" cy="75531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698972" y="9132552"/>
              <a:ext cx="10160" cy="764540"/>
            </a:xfrm>
            <a:custGeom>
              <a:avLst/>
              <a:gdLst/>
              <a:ahLst/>
              <a:cxnLst/>
              <a:rect l="l" t="t" r="r" b="b"/>
              <a:pathLst>
                <a:path w="10159" h="764540">
                  <a:moveTo>
                    <a:pt x="9804" y="0"/>
                  </a:moveTo>
                  <a:lnTo>
                    <a:pt x="0" y="0"/>
                  </a:lnTo>
                  <a:lnTo>
                    <a:pt x="0" y="764057"/>
                  </a:lnTo>
                  <a:lnTo>
                    <a:pt x="9804" y="764057"/>
                  </a:lnTo>
                  <a:lnTo>
                    <a:pt x="98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</a:t>
            </a:r>
          </a:p>
        </p:txBody>
      </p:sp>
      <p:pic>
        <p:nvPicPr>
          <p:cNvPr id="56" name="Google Shape;11;p10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5784351" y="9142699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71879" cy="10172699"/>
            <a:chOff x="0" y="0"/>
            <a:chExt cx="7871879" cy="101726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75" y="0"/>
              <a:ext cx="7842504" cy="2654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75" y="2648750"/>
              <a:ext cx="7842504" cy="26608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5" y="5303544"/>
              <a:ext cx="7842504" cy="26609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76" y="7958353"/>
              <a:ext cx="6410094" cy="22143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0151" y="7958353"/>
              <a:ext cx="871727" cy="13350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36015" y="9287280"/>
              <a:ext cx="435863" cy="8854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0151" y="9816934"/>
              <a:ext cx="441947" cy="3557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1393374"/>
              <a:ext cx="6127750" cy="304800"/>
            </a:xfrm>
            <a:custGeom>
              <a:avLst/>
              <a:gdLst/>
              <a:ahLst/>
              <a:cxnLst/>
              <a:rect l="l" t="t" r="r" b="b"/>
              <a:pathLst>
                <a:path w="6127750" h="304800">
                  <a:moveTo>
                    <a:pt x="600075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6127750" y="304800"/>
                  </a:lnTo>
                  <a:lnTo>
                    <a:pt x="600075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03243" y="1350926"/>
            <a:ext cx="528447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American</a:t>
            </a:r>
            <a:r>
              <a:rPr sz="20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Bible</a:t>
            </a:r>
            <a:r>
              <a:rPr sz="20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Society:Armed</a:t>
            </a:r>
            <a:r>
              <a:rPr sz="20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sz="20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Ministry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31869" y="2275556"/>
            <a:ext cx="2024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9"/>
              </a:rPr>
              <a:t>www.armedservicesministry.org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59726" y="1813326"/>
            <a:ext cx="1651000" cy="132143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*Military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Bible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Challenge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*God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Understands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*Hero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Squad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*Journey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Military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Wife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*Never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Alone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*Operation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Recon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3246" y="1825824"/>
            <a:ext cx="2576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BA2F49"/>
                </a:solidFill>
                <a:latin typeface="Calibri"/>
                <a:cs typeface="Calibri"/>
              </a:rPr>
              <a:t>Resources</a:t>
            </a:r>
            <a:r>
              <a:rPr sz="1200" spc="5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BA2F49"/>
                </a:solidFill>
                <a:latin typeface="Calibri"/>
                <a:cs typeface="Calibri"/>
              </a:rPr>
              <a:t>from</a:t>
            </a:r>
            <a:r>
              <a:rPr sz="1200" spc="5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BA2F49"/>
                </a:solidFill>
                <a:latin typeface="Calibri"/>
                <a:cs typeface="Calibri"/>
              </a:rPr>
              <a:t>Armed</a:t>
            </a:r>
            <a:r>
              <a:rPr sz="1200" spc="5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BA2F49"/>
                </a:solidFill>
                <a:latin typeface="Calibri"/>
                <a:cs typeface="Calibri"/>
              </a:rPr>
              <a:t>Services</a:t>
            </a:r>
            <a:r>
              <a:rPr sz="1200" spc="5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BA2F49"/>
                </a:solidFill>
                <a:latin typeface="Calibri"/>
                <a:cs typeface="Calibri"/>
              </a:rPr>
              <a:t>Ministry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3243" y="4620618"/>
            <a:ext cx="15106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Bible</a:t>
            </a:r>
            <a:r>
              <a:rPr sz="20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5943" y="3761610"/>
            <a:ext cx="1118870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0"/>
              </a:lnSpc>
            </a:pP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2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Versio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2119983"/>
            <a:ext cx="2482850" cy="1520190"/>
            <a:chOff x="0" y="2119983"/>
            <a:chExt cx="2482850" cy="1520190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8125" y="2119983"/>
              <a:ext cx="1117600" cy="64135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3335376"/>
              <a:ext cx="2482850" cy="304800"/>
            </a:xfrm>
            <a:custGeom>
              <a:avLst/>
              <a:gdLst/>
              <a:ahLst/>
              <a:cxnLst/>
              <a:rect l="l" t="t" r="r" b="b"/>
              <a:pathLst>
                <a:path w="2482850" h="304800">
                  <a:moveTo>
                    <a:pt x="2355850" y="0"/>
                  </a:moveTo>
                  <a:lnTo>
                    <a:pt x="0" y="0"/>
                  </a:lnTo>
                  <a:lnTo>
                    <a:pt x="0" y="304787"/>
                  </a:lnTo>
                  <a:lnTo>
                    <a:pt x="2482850" y="304787"/>
                  </a:lnTo>
                  <a:lnTo>
                    <a:pt x="235585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03243" y="3211680"/>
            <a:ext cx="1601470" cy="80581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Pray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You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endParaRPr sz="2000">
              <a:latin typeface="Calibri"/>
              <a:cs typeface="Calibri"/>
            </a:endParaRPr>
          </a:p>
          <a:p>
            <a:pPr marL="1130935">
              <a:lnSpc>
                <a:spcPct val="100000"/>
              </a:lnSpc>
              <a:spcBef>
                <a:spcPts val="675"/>
              </a:spcBef>
            </a:pPr>
            <a:r>
              <a:rPr sz="2000" b="1" spc="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12943" y="4214849"/>
            <a:ext cx="4808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1"/>
              </a:rPr>
              <a:t>www.play.google.com/store/apps/details?id=pl.foxcode.prayasyougo&amp;gl=US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3826192"/>
            <a:ext cx="7562850" cy="1647825"/>
            <a:chOff x="0" y="3826192"/>
            <a:chExt cx="7562850" cy="1647825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3684" y="3826192"/>
              <a:ext cx="1206490" cy="91438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5168897"/>
              <a:ext cx="7562850" cy="304800"/>
            </a:xfrm>
            <a:custGeom>
              <a:avLst/>
              <a:gdLst/>
              <a:ahLst/>
              <a:cxnLst/>
              <a:rect l="l" t="t" r="r" b="b"/>
              <a:pathLst>
                <a:path w="7562850" h="304800">
                  <a:moveTo>
                    <a:pt x="743585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7562850" y="304800"/>
                  </a:lnTo>
                  <a:lnTo>
                    <a:pt x="743585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03243" y="5126447"/>
            <a:ext cx="170942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Bread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12943" y="6048375"/>
            <a:ext cx="850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  <a:hlinkClick r:id="rId13"/>
              </a:rPr>
              <a:t>www.odb.org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12"/>
            <a:ext cx="7886700" cy="10172751"/>
            <a:chOff x="0" y="12"/>
            <a:chExt cx="7886700" cy="10172751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2575" y="5805449"/>
              <a:ext cx="1028696" cy="9143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91089" y="5724334"/>
              <a:ext cx="914399" cy="91438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8693213"/>
              <a:ext cx="7886700" cy="1479550"/>
            </a:xfrm>
            <a:custGeom>
              <a:avLst/>
              <a:gdLst/>
              <a:ahLst/>
              <a:cxnLst/>
              <a:rect l="l" t="t" r="r" b="b"/>
              <a:pathLst>
                <a:path w="7886700" h="1479550">
                  <a:moveTo>
                    <a:pt x="0" y="1256581"/>
                  </a:moveTo>
                  <a:lnTo>
                    <a:pt x="0" y="1347834"/>
                  </a:lnTo>
                  <a:lnTo>
                    <a:pt x="5143" y="1385937"/>
                  </a:lnTo>
                  <a:lnTo>
                    <a:pt x="11777" y="1435569"/>
                  </a:lnTo>
                  <a:lnTo>
                    <a:pt x="17566" y="1479486"/>
                  </a:lnTo>
                  <a:lnTo>
                    <a:pt x="37091" y="1479486"/>
                  </a:lnTo>
                  <a:lnTo>
                    <a:pt x="26460" y="1415722"/>
                  </a:lnTo>
                  <a:lnTo>
                    <a:pt x="0" y="1256581"/>
                  </a:lnTo>
                  <a:close/>
                </a:path>
                <a:path w="7886700" h="1479550">
                  <a:moveTo>
                    <a:pt x="5654895" y="780722"/>
                  </a:moveTo>
                  <a:lnTo>
                    <a:pt x="0" y="832521"/>
                  </a:lnTo>
                  <a:lnTo>
                    <a:pt x="0" y="834004"/>
                  </a:lnTo>
                  <a:lnTo>
                    <a:pt x="5700763" y="885929"/>
                  </a:lnTo>
                  <a:lnTo>
                    <a:pt x="5783467" y="797486"/>
                  </a:lnTo>
                  <a:lnTo>
                    <a:pt x="5639447" y="797486"/>
                  </a:lnTo>
                  <a:lnTo>
                    <a:pt x="5654895" y="780722"/>
                  </a:lnTo>
                  <a:close/>
                </a:path>
                <a:path w="7886700" h="1479550">
                  <a:moveTo>
                    <a:pt x="5677992" y="780659"/>
                  </a:moveTo>
                  <a:lnTo>
                    <a:pt x="5654895" y="780722"/>
                  </a:lnTo>
                  <a:lnTo>
                    <a:pt x="5639447" y="797486"/>
                  </a:lnTo>
                  <a:lnTo>
                    <a:pt x="5677992" y="780659"/>
                  </a:lnTo>
                  <a:close/>
                </a:path>
                <a:path w="7886700" h="1479550">
                  <a:moveTo>
                    <a:pt x="5799203" y="780659"/>
                  </a:moveTo>
                  <a:lnTo>
                    <a:pt x="5677992" y="780659"/>
                  </a:lnTo>
                  <a:lnTo>
                    <a:pt x="5639447" y="797486"/>
                  </a:lnTo>
                  <a:lnTo>
                    <a:pt x="5783467" y="797486"/>
                  </a:lnTo>
                  <a:lnTo>
                    <a:pt x="5799203" y="780659"/>
                  </a:lnTo>
                  <a:close/>
                </a:path>
                <a:path w="7886700" h="1479550">
                  <a:moveTo>
                    <a:pt x="7886700" y="0"/>
                  </a:moveTo>
                  <a:lnTo>
                    <a:pt x="6371666" y="2847"/>
                  </a:lnTo>
                  <a:lnTo>
                    <a:pt x="5654895" y="780722"/>
                  </a:lnTo>
                  <a:lnTo>
                    <a:pt x="5799203" y="780659"/>
                  </a:lnTo>
                  <a:lnTo>
                    <a:pt x="6420934" y="115790"/>
                  </a:lnTo>
                  <a:lnTo>
                    <a:pt x="6396469" y="115737"/>
                  </a:lnTo>
                  <a:lnTo>
                    <a:pt x="6437858" y="97691"/>
                  </a:lnTo>
                  <a:lnTo>
                    <a:pt x="7886700" y="97691"/>
                  </a:lnTo>
                  <a:lnTo>
                    <a:pt x="7886700" y="0"/>
                  </a:lnTo>
                  <a:close/>
                </a:path>
                <a:path w="7886700" h="1479550">
                  <a:moveTo>
                    <a:pt x="7886700" y="97691"/>
                  </a:moveTo>
                  <a:lnTo>
                    <a:pt x="6437858" y="97691"/>
                  </a:lnTo>
                  <a:lnTo>
                    <a:pt x="6420934" y="115790"/>
                  </a:lnTo>
                  <a:lnTo>
                    <a:pt x="7886700" y="118534"/>
                  </a:lnTo>
                  <a:lnTo>
                    <a:pt x="7886700" y="97691"/>
                  </a:lnTo>
                  <a:close/>
                </a:path>
                <a:path w="7886700" h="1479550">
                  <a:moveTo>
                    <a:pt x="6437858" y="97691"/>
                  </a:moveTo>
                  <a:lnTo>
                    <a:pt x="6396469" y="115737"/>
                  </a:lnTo>
                  <a:lnTo>
                    <a:pt x="6420934" y="115790"/>
                  </a:lnTo>
                  <a:lnTo>
                    <a:pt x="6437858" y="97691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26211" y="9061615"/>
              <a:ext cx="605396" cy="75531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0" y="12"/>
              <a:ext cx="7886700" cy="7388225"/>
            </a:xfrm>
            <a:custGeom>
              <a:avLst/>
              <a:gdLst/>
              <a:ahLst/>
              <a:cxnLst/>
              <a:rect l="l" t="t" r="r" b="b"/>
              <a:pathLst>
                <a:path w="7886700" h="7388225">
                  <a:moveTo>
                    <a:pt x="5459730" y="7387945"/>
                  </a:moveTo>
                  <a:lnTo>
                    <a:pt x="5332730" y="7083145"/>
                  </a:lnTo>
                  <a:lnTo>
                    <a:pt x="0" y="7083145"/>
                  </a:lnTo>
                  <a:lnTo>
                    <a:pt x="0" y="7387945"/>
                  </a:lnTo>
                  <a:lnTo>
                    <a:pt x="5459730" y="7387945"/>
                  </a:lnTo>
                  <a:close/>
                </a:path>
                <a:path w="7886700" h="7388225">
                  <a:moveTo>
                    <a:pt x="7886687" y="0"/>
                  </a:moveTo>
                  <a:lnTo>
                    <a:pt x="4420616" y="0"/>
                  </a:lnTo>
                  <a:lnTo>
                    <a:pt x="4740681" y="320065"/>
                  </a:lnTo>
                  <a:lnTo>
                    <a:pt x="6826009" y="320065"/>
                  </a:lnTo>
                  <a:lnTo>
                    <a:pt x="7288695" y="782764"/>
                  </a:lnTo>
                  <a:lnTo>
                    <a:pt x="7886687" y="782764"/>
                  </a:lnTo>
                  <a:lnTo>
                    <a:pt x="7886687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917943" y="5130205"/>
            <a:ext cx="167005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Navigators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59678" y="6043922"/>
            <a:ext cx="1979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7"/>
              </a:rPr>
              <a:t>www.navigators.org/resources/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8058" y="7040701"/>
            <a:ext cx="452755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Christian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Creeds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Reformed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Confessions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02929" y="7811095"/>
            <a:ext cx="4574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8"/>
              </a:rPr>
              <a:t>www.apps.apple.com/us/app/christian-creeds-confessions/id359513722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0" y="5187478"/>
            <a:ext cx="4806315" cy="4985385"/>
            <a:chOff x="0" y="5187478"/>
            <a:chExt cx="4806315" cy="4985385"/>
          </a:xfrm>
        </p:grpSpPr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0761" y="7518998"/>
              <a:ext cx="927100" cy="91439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441389" y="5187478"/>
              <a:ext cx="9525" cy="252095"/>
            </a:xfrm>
            <a:custGeom>
              <a:avLst/>
              <a:gdLst/>
              <a:ahLst/>
              <a:cxnLst/>
              <a:rect l="l" t="t" r="r" b="b"/>
              <a:pathLst>
                <a:path w="9525" h="252095">
                  <a:moveTo>
                    <a:pt x="8978" y="0"/>
                  </a:moveTo>
                  <a:lnTo>
                    <a:pt x="0" y="0"/>
                  </a:lnTo>
                  <a:lnTo>
                    <a:pt x="0" y="251472"/>
                  </a:lnTo>
                  <a:lnTo>
                    <a:pt x="8978" y="251472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19</a:t>
            </a:r>
          </a:p>
        </p:txBody>
      </p:sp>
      <p:pic>
        <p:nvPicPr>
          <p:cNvPr id="45" name="Google Shape;11;p1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964130" y="9061615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62"/>
            <a:chOff x="0" y="0"/>
            <a:chExt cx="7886700" cy="1017276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58449" cy="1770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2366" y="0"/>
              <a:ext cx="2621269" cy="26548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7549" y="0"/>
              <a:ext cx="871715" cy="88483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64817"/>
              <a:ext cx="871537" cy="84078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308" y="1764817"/>
              <a:ext cx="2621279" cy="26609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6491" y="1764817"/>
              <a:ext cx="441957" cy="840788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5444" y="2534005"/>
              <a:ext cx="441957" cy="24015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1308" y="4419625"/>
              <a:ext cx="2621279" cy="26609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52356" y="2648750"/>
              <a:ext cx="2621279" cy="75239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444" y="5849975"/>
              <a:ext cx="441957" cy="4322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1308" y="7074432"/>
              <a:ext cx="2621279" cy="3098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67549" y="8842273"/>
              <a:ext cx="871715" cy="45110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03403" y="9287280"/>
              <a:ext cx="435861" cy="8854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7549" y="9816934"/>
              <a:ext cx="441947" cy="35576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8693212"/>
              <a:ext cx="7886700" cy="1479550"/>
            </a:xfrm>
            <a:custGeom>
              <a:avLst/>
              <a:gdLst/>
              <a:ahLst/>
              <a:cxnLst/>
              <a:rect l="l" t="t" r="r" b="b"/>
              <a:pathLst>
                <a:path w="7886700" h="1479550">
                  <a:moveTo>
                    <a:pt x="0" y="1256581"/>
                  </a:moveTo>
                  <a:lnTo>
                    <a:pt x="0" y="1347834"/>
                  </a:lnTo>
                  <a:lnTo>
                    <a:pt x="5143" y="1385937"/>
                  </a:lnTo>
                  <a:lnTo>
                    <a:pt x="11777" y="1435569"/>
                  </a:lnTo>
                  <a:lnTo>
                    <a:pt x="17566" y="1479486"/>
                  </a:lnTo>
                  <a:lnTo>
                    <a:pt x="37091" y="1479486"/>
                  </a:lnTo>
                  <a:lnTo>
                    <a:pt x="26460" y="1415722"/>
                  </a:lnTo>
                  <a:lnTo>
                    <a:pt x="0" y="1256581"/>
                  </a:lnTo>
                  <a:close/>
                </a:path>
                <a:path w="7886700" h="1479550">
                  <a:moveTo>
                    <a:pt x="5654895" y="780722"/>
                  </a:moveTo>
                  <a:lnTo>
                    <a:pt x="0" y="832521"/>
                  </a:lnTo>
                  <a:lnTo>
                    <a:pt x="0" y="834004"/>
                  </a:lnTo>
                  <a:lnTo>
                    <a:pt x="5700776" y="885929"/>
                  </a:lnTo>
                  <a:lnTo>
                    <a:pt x="5783478" y="797486"/>
                  </a:lnTo>
                  <a:lnTo>
                    <a:pt x="5639447" y="797486"/>
                  </a:lnTo>
                  <a:lnTo>
                    <a:pt x="5654895" y="780722"/>
                  </a:lnTo>
                  <a:close/>
                </a:path>
                <a:path w="7886700" h="1479550">
                  <a:moveTo>
                    <a:pt x="5677992" y="780659"/>
                  </a:moveTo>
                  <a:lnTo>
                    <a:pt x="5654895" y="780722"/>
                  </a:lnTo>
                  <a:lnTo>
                    <a:pt x="5639447" y="797486"/>
                  </a:lnTo>
                  <a:lnTo>
                    <a:pt x="5677992" y="780659"/>
                  </a:lnTo>
                  <a:close/>
                </a:path>
                <a:path w="7886700" h="1479550">
                  <a:moveTo>
                    <a:pt x="5799214" y="780659"/>
                  </a:moveTo>
                  <a:lnTo>
                    <a:pt x="5677992" y="780659"/>
                  </a:lnTo>
                  <a:lnTo>
                    <a:pt x="5639447" y="797486"/>
                  </a:lnTo>
                  <a:lnTo>
                    <a:pt x="5783478" y="797486"/>
                  </a:lnTo>
                  <a:lnTo>
                    <a:pt x="5799214" y="780659"/>
                  </a:lnTo>
                  <a:close/>
                </a:path>
                <a:path w="7886700" h="1479550">
                  <a:moveTo>
                    <a:pt x="7886700" y="0"/>
                  </a:moveTo>
                  <a:lnTo>
                    <a:pt x="6371666" y="2847"/>
                  </a:lnTo>
                  <a:lnTo>
                    <a:pt x="5654895" y="780722"/>
                  </a:lnTo>
                  <a:lnTo>
                    <a:pt x="5799214" y="780659"/>
                  </a:lnTo>
                  <a:lnTo>
                    <a:pt x="6420934" y="115790"/>
                  </a:lnTo>
                  <a:lnTo>
                    <a:pt x="6396469" y="115737"/>
                  </a:lnTo>
                  <a:lnTo>
                    <a:pt x="6437858" y="97691"/>
                  </a:lnTo>
                  <a:lnTo>
                    <a:pt x="7886700" y="97691"/>
                  </a:lnTo>
                  <a:lnTo>
                    <a:pt x="7886700" y="0"/>
                  </a:lnTo>
                  <a:close/>
                </a:path>
                <a:path w="7886700" h="1479550">
                  <a:moveTo>
                    <a:pt x="7886700" y="97691"/>
                  </a:moveTo>
                  <a:lnTo>
                    <a:pt x="6437858" y="97691"/>
                  </a:lnTo>
                  <a:lnTo>
                    <a:pt x="6420934" y="115790"/>
                  </a:lnTo>
                  <a:lnTo>
                    <a:pt x="7886700" y="118534"/>
                  </a:lnTo>
                  <a:lnTo>
                    <a:pt x="7886700" y="97691"/>
                  </a:lnTo>
                  <a:close/>
                </a:path>
                <a:path w="7886700" h="1479550">
                  <a:moveTo>
                    <a:pt x="6437858" y="97691"/>
                  </a:moveTo>
                  <a:lnTo>
                    <a:pt x="6396469" y="115737"/>
                  </a:lnTo>
                  <a:lnTo>
                    <a:pt x="6420934" y="115790"/>
                  </a:lnTo>
                  <a:lnTo>
                    <a:pt x="6437858" y="97691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26211" y="9061615"/>
              <a:ext cx="605396" cy="7553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0" y="12"/>
              <a:ext cx="7886700" cy="1481455"/>
            </a:xfrm>
            <a:custGeom>
              <a:avLst/>
              <a:gdLst/>
              <a:ahLst/>
              <a:cxnLst/>
              <a:rect l="l" t="t" r="r" b="b"/>
              <a:pathLst>
                <a:path w="7886700" h="1481455">
                  <a:moveTo>
                    <a:pt x="6676022" y="1481150"/>
                  </a:moveTo>
                  <a:lnTo>
                    <a:pt x="6422022" y="1176350"/>
                  </a:lnTo>
                  <a:lnTo>
                    <a:pt x="0" y="1176350"/>
                  </a:lnTo>
                  <a:lnTo>
                    <a:pt x="0" y="1481150"/>
                  </a:lnTo>
                  <a:lnTo>
                    <a:pt x="6676022" y="1481150"/>
                  </a:lnTo>
                  <a:close/>
                </a:path>
                <a:path w="7886700" h="1481455">
                  <a:moveTo>
                    <a:pt x="7886687" y="0"/>
                  </a:moveTo>
                  <a:lnTo>
                    <a:pt x="4420616" y="0"/>
                  </a:lnTo>
                  <a:lnTo>
                    <a:pt x="4740681" y="320065"/>
                  </a:lnTo>
                  <a:lnTo>
                    <a:pt x="6826009" y="320065"/>
                  </a:lnTo>
                  <a:lnTo>
                    <a:pt x="7288695" y="782764"/>
                  </a:lnTo>
                  <a:lnTo>
                    <a:pt x="7886687" y="782764"/>
                  </a:lnTo>
                  <a:lnTo>
                    <a:pt x="7886687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03243" y="1133910"/>
            <a:ext cx="226377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Catholic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Novena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38114" y="1940557"/>
            <a:ext cx="198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https://catholicnovenaapp.com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1619605"/>
            <a:ext cx="1888489" cy="1490980"/>
            <a:chOff x="0" y="1619605"/>
            <a:chExt cx="1888489" cy="1490980"/>
          </a:xfrm>
        </p:grpSpPr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2300" y="1619605"/>
              <a:ext cx="914400" cy="9144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2805409"/>
              <a:ext cx="1888489" cy="304800"/>
            </a:xfrm>
            <a:custGeom>
              <a:avLst/>
              <a:gdLst/>
              <a:ahLst/>
              <a:cxnLst/>
              <a:rect l="l" t="t" r="r" b="b"/>
              <a:pathLst>
                <a:path w="1888489" h="304800">
                  <a:moveTo>
                    <a:pt x="176112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888126" y="304800"/>
                  </a:lnTo>
                  <a:lnTo>
                    <a:pt x="1761126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03243" y="2762958"/>
            <a:ext cx="9112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Laudate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38114" y="3445048"/>
            <a:ext cx="5386705" cy="563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https://apps.apple.com/us/app/laudate-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1-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catholic-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app/id499428207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https://play.google.com/store/apps/details?id=com.aycka.apps.MassReadings&amp;gl=US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0" y="4434457"/>
            <a:ext cx="2472690" cy="304800"/>
          </a:xfrm>
          <a:custGeom>
            <a:avLst/>
            <a:gdLst/>
            <a:ahLst/>
            <a:cxnLst/>
            <a:rect l="l" t="t" r="r" b="b"/>
            <a:pathLst>
              <a:path w="2472690" h="304800">
                <a:moveTo>
                  <a:pt x="2345326" y="0"/>
                </a:moveTo>
                <a:lnTo>
                  <a:pt x="0" y="0"/>
                </a:lnTo>
                <a:lnTo>
                  <a:pt x="0" y="304800"/>
                </a:lnTo>
                <a:lnTo>
                  <a:pt x="2472326" y="304800"/>
                </a:lnTo>
                <a:lnTo>
                  <a:pt x="2345326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03243" y="4392006"/>
            <a:ext cx="153733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Catholic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Bible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38114" y="5071653"/>
            <a:ext cx="5286375" cy="563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https://apps.apple.com/us/app/catholic-bible/id1516991789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https://play.google.com/store/apps/details?id=free.catholic.bible&amp;hl=en_US&amp;gl=US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3315144"/>
            <a:ext cx="3251200" cy="3076575"/>
            <a:chOff x="0" y="3315144"/>
            <a:chExt cx="3251200" cy="3076575"/>
          </a:xfrm>
        </p:grpSpPr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6899" y="3315144"/>
              <a:ext cx="965195" cy="9143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2299" y="4935575"/>
              <a:ext cx="914400" cy="9144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6086475"/>
              <a:ext cx="3251200" cy="304800"/>
            </a:xfrm>
            <a:custGeom>
              <a:avLst/>
              <a:gdLst/>
              <a:ahLst/>
              <a:cxnLst/>
              <a:rect l="l" t="t" r="r" b="b"/>
              <a:pathLst>
                <a:path w="3251200" h="304800">
                  <a:moveTo>
                    <a:pt x="3124193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3251193" y="304800"/>
                  </a:lnTo>
                  <a:lnTo>
                    <a:pt x="3124193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69316" y="6044022"/>
            <a:ext cx="245237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Catholic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News </a:t>
            </a:r>
            <a:r>
              <a:rPr sz="2000" b="1" spc="45" dirty="0">
                <a:solidFill>
                  <a:srgbClr val="FFFFFF"/>
                </a:solidFill>
                <a:latin typeface="Calibri"/>
                <a:cs typeface="Calibri"/>
              </a:rPr>
              <a:t>Agency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91081" y="1135355"/>
            <a:ext cx="175895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Ave</a:t>
            </a:r>
            <a:r>
              <a:rPr sz="20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Radio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45376" y="6776330"/>
            <a:ext cx="3611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https://catholicapps.com/cna-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catholic-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news-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agency-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app/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25863" y="1952565"/>
            <a:ext cx="1957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https://avemariaradio.net/app/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0" y="7408043"/>
            <a:ext cx="5082540" cy="304800"/>
          </a:xfrm>
          <a:custGeom>
            <a:avLst/>
            <a:gdLst/>
            <a:ahLst/>
            <a:cxnLst/>
            <a:rect l="l" t="t" r="r" b="b"/>
            <a:pathLst>
              <a:path w="5082540" h="304800">
                <a:moveTo>
                  <a:pt x="4955176" y="0"/>
                </a:moveTo>
                <a:lnTo>
                  <a:pt x="0" y="0"/>
                </a:lnTo>
                <a:lnTo>
                  <a:pt x="0" y="304799"/>
                </a:lnTo>
                <a:lnTo>
                  <a:pt x="5082176" y="304799"/>
                </a:lnTo>
                <a:lnTo>
                  <a:pt x="4955176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58793" y="7365592"/>
            <a:ext cx="427545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Catholic</a:t>
            </a:r>
            <a:r>
              <a:rPr sz="2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Prayers:</a:t>
            </a:r>
            <a:r>
              <a:rPr sz="2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Daily</a:t>
            </a:r>
            <a:r>
              <a:rPr sz="2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Prayer</a:t>
            </a:r>
            <a:r>
              <a:rPr sz="2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93664" y="8134139"/>
            <a:ext cx="5661025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https://apps.apple.com/us/app/catholic-prayers-official/id1131116859 https://play.google.com/store/apps/details?id=com.catholicprayerbook&amp;hl=en_US&amp;gl=US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56831" y="823155"/>
            <a:ext cx="4632960" cy="8009255"/>
            <a:chOff x="456831" y="823155"/>
            <a:chExt cx="4632960" cy="8009255"/>
          </a:xfrm>
        </p:grpSpPr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44969" y="1660499"/>
              <a:ext cx="844542" cy="9143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6831" y="6645668"/>
              <a:ext cx="1720847" cy="50164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1500" y="7917771"/>
              <a:ext cx="927087" cy="91439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664601" y="823155"/>
              <a:ext cx="9525" cy="251460"/>
            </a:xfrm>
            <a:custGeom>
              <a:avLst/>
              <a:gdLst/>
              <a:ahLst/>
              <a:cxnLst/>
              <a:rect l="l" t="t" r="r" b="b"/>
              <a:pathLst>
                <a:path w="9525" h="251459">
                  <a:moveTo>
                    <a:pt x="8978" y="0"/>
                  </a:moveTo>
                  <a:lnTo>
                    <a:pt x="0" y="0"/>
                  </a:lnTo>
                  <a:lnTo>
                    <a:pt x="0" y="251447"/>
                  </a:lnTo>
                  <a:lnTo>
                    <a:pt x="8978" y="251447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2941284" y="458899"/>
            <a:ext cx="19919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CATHOLIC</a:t>
            </a:r>
          </a:p>
        </p:txBody>
      </p:sp>
      <p:sp>
        <p:nvSpPr>
          <p:cNvPr id="50" name="object 50"/>
          <p:cNvSpPr/>
          <p:nvPr/>
        </p:nvSpPr>
        <p:spPr>
          <a:xfrm>
            <a:off x="0" y="9815786"/>
            <a:ext cx="4806315" cy="357505"/>
          </a:xfrm>
          <a:custGeom>
            <a:avLst/>
            <a:gdLst/>
            <a:ahLst/>
            <a:cxnLst/>
            <a:rect l="l" t="t" r="r" b="b"/>
            <a:pathLst>
              <a:path w="4806315" h="357504">
                <a:moveTo>
                  <a:pt x="4448949" y="0"/>
                </a:moveTo>
                <a:lnTo>
                  <a:pt x="0" y="0"/>
                </a:lnTo>
                <a:lnTo>
                  <a:pt x="0" y="356908"/>
                </a:lnTo>
                <a:lnTo>
                  <a:pt x="4805857" y="356908"/>
                </a:lnTo>
                <a:lnTo>
                  <a:pt x="4448949" y="0"/>
                </a:lnTo>
                <a:close/>
              </a:path>
            </a:pathLst>
          </a:custGeom>
          <a:solidFill>
            <a:srgbClr val="2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20</a:t>
            </a:r>
          </a:p>
        </p:txBody>
      </p:sp>
      <p:pic>
        <p:nvPicPr>
          <p:cNvPr id="52" name="Google Shape;11;p1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004487" y="9069459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7088" cy="10172762"/>
            <a:chOff x="0" y="0"/>
            <a:chExt cx="7887088" cy="1017276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10" y="0"/>
              <a:ext cx="7853768" cy="2654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10" y="2648750"/>
              <a:ext cx="7853768" cy="26608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10" y="5303544"/>
              <a:ext cx="7853768" cy="26609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0" y="7958353"/>
              <a:ext cx="6567829" cy="22143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8898" y="7958353"/>
              <a:ext cx="872981" cy="13350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35392" y="9287280"/>
              <a:ext cx="436486" cy="8854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8898" y="9816934"/>
              <a:ext cx="442590" cy="3557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303" y="9895573"/>
              <a:ext cx="215188" cy="12923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8693212"/>
              <a:ext cx="7886700" cy="1479550"/>
            </a:xfrm>
            <a:custGeom>
              <a:avLst/>
              <a:gdLst/>
              <a:ahLst/>
              <a:cxnLst/>
              <a:rect l="l" t="t" r="r" b="b"/>
              <a:pathLst>
                <a:path w="7886700" h="1479550">
                  <a:moveTo>
                    <a:pt x="0" y="1256581"/>
                  </a:moveTo>
                  <a:lnTo>
                    <a:pt x="0" y="1347834"/>
                  </a:lnTo>
                  <a:lnTo>
                    <a:pt x="5143" y="1385937"/>
                  </a:lnTo>
                  <a:lnTo>
                    <a:pt x="11777" y="1435569"/>
                  </a:lnTo>
                  <a:lnTo>
                    <a:pt x="17566" y="1479486"/>
                  </a:lnTo>
                  <a:lnTo>
                    <a:pt x="37091" y="1479486"/>
                  </a:lnTo>
                  <a:lnTo>
                    <a:pt x="26460" y="1415722"/>
                  </a:lnTo>
                  <a:lnTo>
                    <a:pt x="0" y="1256581"/>
                  </a:lnTo>
                  <a:close/>
                </a:path>
                <a:path w="7886700" h="1479550">
                  <a:moveTo>
                    <a:pt x="5654895" y="780722"/>
                  </a:moveTo>
                  <a:lnTo>
                    <a:pt x="0" y="832521"/>
                  </a:lnTo>
                  <a:lnTo>
                    <a:pt x="0" y="834004"/>
                  </a:lnTo>
                  <a:lnTo>
                    <a:pt x="5700763" y="885929"/>
                  </a:lnTo>
                  <a:lnTo>
                    <a:pt x="5783467" y="797486"/>
                  </a:lnTo>
                  <a:lnTo>
                    <a:pt x="5639447" y="797486"/>
                  </a:lnTo>
                  <a:lnTo>
                    <a:pt x="5654895" y="780722"/>
                  </a:lnTo>
                  <a:close/>
                </a:path>
                <a:path w="7886700" h="1479550">
                  <a:moveTo>
                    <a:pt x="5677992" y="780659"/>
                  </a:moveTo>
                  <a:lnTo>
                    <a:pt x="5654895" y="780722"/>
                  </a:lnTo>
                  <a:lnTo>
                    <a:pt x="5639447" y="797486"/>
                  </a:lnTo>
                  <a:lnTo>
                    <a:pt x="5677992" y="780659"/>
                  </a:lnTo>
                  <a:close/>
                </a:path>
                <a:path w="7886700" h="1479550">
                  <a:moveTo>
                    <a:pt x="5799203" y="780659"/>
                  </a:moveTo>
                  <a:lnTo>
                    <a:pt x="5677992" y="780659"/>
                  </a:lnTo>
                  <a:lnTo>
                    <a:pt x="5639447" y="797486"/>
                  </a:lnTo>
                  <a:lnTo>
                    <a:pt x="5783467" y="797486"/>
                  </a:lnTo>
                  <a:lnTo>
                    <a:pt x="5799203" y="780659"/>
                  </a:lnTo>
                  <a:close/>
                </a:path>
                <a:path w="7886700" h="1479550">
                  <a:moveTo>
                    <a:pt x="7886700" y="0"/>
                  </a:moveTo>
                  <a:lnTo>
                    <a:pt x="6371666" y="2847"/>
                  </a:lnTo>
                  <a:lnTo>
                    <a:pt x="5654895" y="780722"/>
                  </a:lnTo>
                  <a:lnTo>
                    <a:pt x="5799203" y="780659"/>
                  </a:lnTo>
                  <a:lnTo>
                    <a:pt x="6420934" y="115790"/>
                  </a:lnTo>
                  <a:lnTo>
                    <a:pt x="6396469" y="115737"/>
                  </a:lnTo>
                  <a:lnTo>
                    <a:pt x="6437858" y="97691"/>
                  </a:lnTo>
                  <a:lnTo>
                    <a:pt x="7886700" y="97691"/>
                  </a:lnTo>
                  <a:lnTo>
                    <a:pt x="7886700" y="0"/>
                  </a:lnTo>
                  <a:close/>
                </a:path>
                <a:path w="7886700" h="1479550">
                  <a:moveTo>
                    <a:pt x="7886700" y="97691"/>
                  </a:moveTo>
                  <a:lnTo>
                    <a:pt x="6437858" y="97691"/>
                  </a:lnTo>
                  <a:lnTo>
                    <a:pt x="6420934" y="115790"/>
                  </a:lnTo>
                  <a:lnTo>
                    <a:pt x="7886700" y="118534"/>
                  </a:lnTo>
                  <a:lnTo>
                    <a:pt x="7886700" y="97691"/>
                  </a:lnTo>
                  <a:close/>
                </a:path>
                <a:path w="7886700" h="1479550">
                  <a:moveTo>
                    <a:pt x="6437858" y="97691"/>
                  </a:moveTo>
                  <a:lnTo>
                    <a:pt x="6396469" y="115737"/>
                  </a:lnTo>
                  <a:lnTo>
                    <a:pt x="6420934" y="115790"/>
                  </a:lnTo>
                  <a:lnTo>
                    <a:pt x="6437858" y="97691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26211" y="9061615"/>
              <a:ext cx="605396" cy="7553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420623" y="0"/>
              <a:ext cx="3466465" cy="782955"/>
            </a:xfrm>
            <a:custGeom>
              <a:avLst/>
              <a:gdLst/>
              <a:ahLst/>
              <a:cxnLst/>
              <a:rect l="l" t="t" r="r" b="b"/>
              <a:pathLst>
                <a:path w="3466465" h="782955">
                  <a:moveTo>
                    <a:pt x="3466076" y="0"/>
                  </a:moveTo>
                  <a:lnTo>
                    <a:pt x="0" y="0"/>
                  </a:lnTo>
                  <a:lnTo>
                    <a:pt x="320067" y="320067"/>
                  </a:lnTo>
                  <a:lnTo>
                    <a:pt x="2405394" y="320067"/>
                  </a:lnTo>
                  <a:lnTo>
                    <a:pt x="2868081" y="782766"/>
                  </a:lnTo>
                  <a:lnTo>
                    <a:pt x="3466076" y="782766"/>
                  </a:lnTo>
                  <a:lnTo>
                    <a:pt x="3466076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184512" y="472788"/>
            <a:ext cx="1505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JEWISH</a:t>
            </a:r>
          </a:p>
        </p:txBody>
      </p:sp>
      <p:sp>
        <p:nvSpPr>
          <p:cNvPr id="18" name="object 18"/>
          <p:cNvSpPr/>
          <p:nvPr/>
        </p:nvSpPr>
        <p:spPr>
          <a:xfrm>
            <a:off x="0" y="1147975"/>
            <a:ext cx="3136900" cy="577215"/>
          </a:xfrm>
          <a:custGeom>
            <a:avLst/>
            <a:gdLst/>
            <a:ahLst/>
            <a:cxnLst/>
            <a:rect l="l" t="t" r="r" b="b"/>
            <a:pathLst>
              <a:path w="3136900" h="577214">
                <a:moveTo>
                  <a:pt x="3009900" y="0"/>
                </a:moveTo>
                <a:lnTo>
                  <a:pt x="0" y="0"/>
                </a:lnTo>
                <a:lnTo>
                  <a:pt x="0" y="576706"/>
                </a:lnTo>
                <a:lnTo>
                  <a:pt x="3136900" y="576706"/>
                </a:lnTo>
                <a:lnTo>
                  <a:pt x="3009900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25698" y="1105509"/>
            <a:ext cx="2224405" cy="59372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Jewish</a:t>
            </a:r>
            <a:r>
              <a:rPr sz="20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Chaplain 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Counsel</a:t>
            </a:r>
            <a:r>
              <a:rPr sz="2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Association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95437" y="1979141"/>
            <a:ext cx="2406015" cy="56959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443865">
              <a:lnSpc>
                <a:spcPct val="69400"/>
              </a:lnSpc>
              <a:spcBef>
                <a:spcPts val="540"/>
              </a:spcBef>
            </a:pPr>
            <a:r>
              <a:rPr sz="1200" dirty="0">
                <a:solidFill>
                  <a:srgbClr val="BA2F49"/>
                </a:solidFill>
                <a:latin typeface="Calibri"/>
                <a:cs typeface="Calibri"/>
              </a:rPr>
              <a:t>Jewish</a:t>
            </a:r>
            <a:r>
              <a:rPr sz="1200" spc="3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BA2F49"/>
                </a:solidFill>
                <a:latin typeface="Calibri"/>
                <a:cs typeface="Calibri"/>
              </a:rPr>
              <a:t>resources</a:t>
            </a:r>
            <a:r>
              <a:rPr sz="1200" spc="3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BA2F49"/>
                </a:solidFill>
                <a:latin typeface="Calibri"/>
                <a:cs typeface="Calibri"/>
              </a:rPr>
              <a:t>selected</a:t>
            </a:r>
            <a:r>
              <a:rPr sz="1200" spc="3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BA2F49"/>
                </a:solidFill>
                <a:latin typeface="Calibri"/>
                <a:cs typeface="Calibri"/>
              </a:rPr>
              <a:t>and </a:t>
            </a:r>
            <a:r>
              <a:rPr sz="1200" spc="-10" dirty="0">
                <a:solidFill>
                  <a:srgbClr val="BA2F49"/>
                </a:solidFill>
                <a:latin typeface="Calibri"/>
                <a:cs typeface="Calibri"/>
              </a:rPr>
              <a:t>developed</a:t>
            </a:r>
            <a:r>
              <a:rPr sz="1200" spc="-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BA2F49"/>
                </a:solidFill>
                <a:latin typeface="Calibri"/>
                <a:cs typeface="Calibri"/>
              </a:rPr>
              <a:t>by Jewish</a:t>
            </a:r>
            <a:r>
              <a:rPr sz="1200" spc="-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BA2F49"/>
                </a:solidFill>
                <a:latin typeface="Calibri"/>
                <a:cs typeface="Calibri"/>
              </a:rPr>
              <a:t>Chaplains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https://jcca.org/what-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we-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do/jwb/jrep/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-2" y="1874490"/>
            <a:ext cx="4213225" cy="3192145"/>
            <a:chOff x="-2" y="1874490"/>
            <a:chExt cx="4213225" cy="319214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393" y="1874490"/>
              <a:ext cx="901699" cy="9143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-2" y="4489414"/>
              <a:ext cx="4213225" cy="577215"/>
            </a:xfrm>
            <a:custGeom>
              <a:avLst/>
              <a:gdLst/>
              <a:ahLst/>
              <a:cxnLst/>
              <a:rect l="l" t="t" r="r" b="b"/>
              <a:pathLst>
                <a:path w="4213225" h="577214">
                  <a:moveTo>
                    <a:pt x="4042498" y="0"/>
                  </a:moveTo>
                  <a:lnTo>
                    <a:pt x="0" y="0"/>
                  </a:lnTo>
                  <a:lnTo>
                    <a:pt x="0" y="576706"/>
                  </a:lnTo>
                  <a:lnTo>
                    <a:pt x="4213072" y="576706"/>
                  </a:lnTo>
                  <a:lnTo>
                    <a:pt x="4042498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25698" y="4446961"/>
            <a:ext cx="3213735" cy="59372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Jonah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Run: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Infinite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Runner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Game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95" dirty="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Temple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45" dirty="0">
                <a:solidFill>
                  <a:srgbClr val="FFFFFF"/>
                </a:solidFill>
                <a:latin typeface="Calibri"/>
                <a:cs typeface="Calibri"/>
              </a:rPr>
              <a:t>Times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95437" y="5441207"/>
            <a:ext cx="4706620" cy="448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https://apps.apple.com/us/app/jonah-the-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runaway-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prophet/id1160435371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https://apkpure.com/es/jonah-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run/com.gdcast.jonahRun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" y="2945053"/>
            <a:ext cx="1895475" cy="317500"/>
          </a:xfrm>
          <a:custGeom>
            <a:avLst/>
            <a:gdLst/>
            <a:ahLst/>
            <a:cxnLst/>
            <a:rect l="l" t="t" r="r" b="b"/>
            <a:pathLst>
              <a:path w="1895475" h="317500">
                <a:moveTo>
                  <a:pt x="1818182" y="0"/>
                </a:moveTo>
                <a:lnTo>
                  <a:pt x="0" y="0"/>
                </a:lnTo>
                <a:lnTo>
                  <a:pt x="0" y="317271"/>
                </a:lnTo>
                <a:lnTo>
                  <a:pt x="1894903" y="317271"/>
                </a:lnTo>
                <a:lnTo>
                  <a:pt x="1818182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25698" y="2902596"/>
            <a:ext cx="98869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Torah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Calibri"/>
                <a:cs typeface="Calibri"/>
              </a:rPr>
              <a:t>TV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95437" y="3583016"/>
            <a:ext cx="5684520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97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https://play.google.com/store/apps/details?id=io.appery.project172074&amp;hl=en_US&amp;gl=US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https://apps.apple.com/us/app/torah-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tv/id875944072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3449972"/>
            <a:ext cx="4806315" cy="6722745"/>
            <a:chOff x="0" y="3449972"/>
            <a:chExt cx="4806315" cy="6722745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6891" y="3449972"/>
              <a:ext cx="804710" cy="8047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891" y="5291556"/>
              <a:ext cx="804710" cy="80471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0" y="9815785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20"/>
                  </a:lnTo>
                  <a:lnTo>
                    <a:pt x="4805857" y="356920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60157" y="9872306"/>
            <a:ext cx="23558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1600" b="1" spc="85" dirty="0" smtClean="0">
                <a:solidFill>
                  <a:srgbClr val="F7F7F6"/>
                </a:solidFill>
                <a:latin typeface="Calibri"/>
                <a:cs typeface="Calibri"/>
              </a:rPr>
              <a:t>2</a:t>
            </a:r>
            <a:r>
              <a:rPr lang="en-US" sz="1600" b="1" spc="85" dirty="0" smtClean="0">
                <a:solidFill>
                  <a:srgbClr val="F7F7F6"/>
                </a:solidFill>
                <a:latin typeface="Calibri"/>
                <a:cs typeface="Calibri"/>
              </a:rPr>
              <a:t>1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35" name="Google Shape;11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08801" y="9095066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852" cy="10172762"/>
            <a:chOff x="0" y="0"/>
            <a:chExt cx="7886852" cy="1017276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5" y="0"/>
              <a:ext cx="7842504" cy="2654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5" y="2648750"/>
              <a:ext cx="7842504" cy="26608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5" y="5303545"/>
              <a:ext cx="7842504" cy="26609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5" y="7958353"/>
              <a:ext cx="6556551" cy="22143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7287" y="7958353"/>
              <a:ext cx="871731" cy="13350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3155" y="9287280"/>
              <a:ext cx="435864" cy="8854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7287" y="9816934"/>
              <a:ext cx="441950" cy="3557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8693212"/>
              <a:ext cx="7863840" cy="1479550"/>
            </a:xfrm>
            <a:custGeom>
              <a:avLst/>
              <a:gdLst/>
              <a:ahLst/>
              <a:cxnLst/>
              <a:rect l="l" t="t" r="r" b="b"/>
              <a:pathLst>
                <a:path w="7863840" h="1479550">
                  <a:moveTo>
                    <a:pt x="0" y="1394118"/>
                  </a:moveTo>
                  <a:lnTo>
                    <a:pt x="0" y="1479486"/>
                  </a:lnTo>
                  <a:lnTo>
                    <a:pt x="14228" y="1479486"/>
                  </a:lnTo>
                  <a:lnTo>
                    <a:pt x="0" y="1394118"/>
                  </a:lnTo>
                  <a:close/>
                </a:path>
                <a:path w="7863840" h="1479550">
                  <a:moveTo>
                    <a:pt x="5632031" y="780722"/>
                  </a:moveTo>
                  <a:lnTo>
                    <a:pt x="0" y="832276"/>
                  </a:lnTo>
                  <a:lnTo>
                    <a:pt x="0" y="834248"/>
                  </a:lnTo>
                  <a:lnTo>
                    <a:pt x="5677899" y="885929"/>
                  </a:lnTo>
                  <a:lnTo>
                    <a:pt x="5760603" y="797486"/>
                  </a:lnTo>
                  <a:lnTo>
                    <a:pt x="5616583" y="797486"/>
                  </a:lnTo>
                  <a:lnTo>
                    <a:pt x="5632031" y="780722"/>
                  </a:lnTo>
                  <a:close/>
                </a:path>
                <a:path w="7863840" h="1479550">
                  <a:moveTo>
                    <a:pt x="5655128" y="780659"/>
                  </a:moveTo>
                  <a:lnTo>
                    <a:pt x="5632031" y="780722"/>
                  </a:lnTo>
                  <a:lnTo>
                    <a:pt x="5616583" y="797486"/>
                  </a:lnTo>
                  <a:lnTo>
                    <a:pt x="5655128" y="780659"/>
                  </a:lnTo>
                  <a:close/>
                </a:path>
                <a:path w="7863840" h="1479550">
                  <a:moveTo>
                    <a:pt x="5776339" y="780659"/>
                  </a:moveTo>
                  <a:lnTo>
                    <a:pt x="5655128" y="780659"/>
                  </a:lnTo>
                  <a:lnTo>
                    <a:pt x="5616583" y="797486"/>
                  </a:lnTo>
                  <a:lnTo>
                    <a:pt x="5760603" y="797486"/>
                  </a:lnTo>
                  <a:lnTo>
                    <a:pt x="5776339" y="780659"/>
                  </a:lnTo>
                  <a:close/>
                </a:path>
                <a:path w="7863840" h="1479550">
                  <a:moveTo>
                    <a:pt x="7863840" y="0"/>
                  </a:moveTo>
                  <a:lnTo>
                    <a:pt x="6348802" y="2847"/>
                  </a:lnTo>
                  <a:lnTo>
                    <a:pt x="5632031" y="780722"/>
                  </a:lnTo>
                  <a:lnTo>
                    <a:pt x="5776339" y="780659"/>
                  </a:lnTo>
                  <a:lnTo>
                    <a:pt x="6398070" y="115790"/>
                  </a:lnTo>
                  <a:lnTo>
                    <a:pt x="6373605" y="115738"/>
                  </a:lnTo>
                  <a:lnTo>
                    <a:pt x="6414994" y="97691"/>
                  </a:lnTo>
                  <a:lnTo>
                    <a:pt x="7863840" y="97691"/>
                  </a:lnTo>
                  <a:lnTo>
                    <a:pt x="7863840" y="0"/>
                  </a:lnTo>
                  <a:close/>
                </a:path>
                <a:path w="7863840" h="1479550">
                  <a:moveTo>
                    <a:pt x="7863840" y="97691"/>
                  </a:moveTo>
                  <a:lnTo>
                    <a:pt x="6414994" y="97691"/>
                  </a:lnTo>
                  <a:lnTo>
                    <a:pt x="6398070" y="115790"/>
                  </a:lnTo>
                  <a:lnTo>
                    <a:pt x="7863840" y="118534"/>
                  </a:lnTo>
                  <a:lnTo>
                    <a:pt x="7863840" y="97691"/>
                  </a:lnTo>
                  <a:close/>
                </a:path>
                <a:path w="7863840" h="1479550">
                  <a:moveTo>
                    <a:pt x="6414994" y="97691"/>
                  </a:moveTo>
                  <a:lnTo>
                    <a:pt x="6373605" y="115738"/>
                  </a:lnTo>
                  <a:lnTo>
                    <a:pt x="6398070" y="115790"/>
                  </a:lnTo>
                  <a:lnTo>
                    <a:pt x="6414994" y="97691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3351" y="9061615"/>
              <a:ext cx="605383" cy="7553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502" y="12"/>
              <a:ext cx="7880350" cy="1534160"/>
            </a:xfrm>
            <a:custGeom>
              <a:avLst/>
              <a:gdLst/>
              <a:ahLst/>
              <a:cxnLst/>
              <a:rect l="l" t="t" r="r" b="b"/>
              <a:pathLst>
                <a:path w="7880350" h="1534160">
                  <a:moveTo>
                    <a:pt x="3921252" y="1533702"/>
                  </a:moveTo>
                  <a:lnTo>
                    <a:pt x="3798709" y="1231023"/>
                  </a:lnTo>
                  <a:lnTo>
                    <a:pt x="0" y="1231023"/>
                  </a:lnTo>
                  <a:lnTo>
                    <a:pt x="0" y="1533702"/>
                  </a:lnTo>
                  <a:lnTo>
                    <a:pt x="3921252" y="1533702"/>
                  </a:lnTo>
                  <a:close/>
                </a:path>
                <a:path w="7880350" h="1534160">
                  <a:moveTo>
                    <a:pt x="7880185" y="0"/>
                  </a:moveTo>
                  <a:lnTo>
                    <a:pt x="4391253" y="0"/>
                  </a:lnTo>
                  <a:lnTo>
                    <a:pt x="4711319" y="320065"/>
                  </a:lnTo>
                  <a:lnTo>
                    <a:pt x="6796646" y="320065"/>
                  </a:lnTo>
                  <a:lnTo>
                    <a:pt x="7259333" y="782764"/>
                  </a:lnTo>
                  <a:lnTo>
                    <a:pt x="7880185" y="782764"/>
                  </a:lnTo>
                  <a:lnTo>
                    <a:pt x="7880185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02821" y="1188580"/>
            <a:ext cx="295529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Dharma</a:t>
            </a:r>
            <a:r>
              <a:rPr sz="2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Meditation</a:t>
            </a:r>
            <a:r>
              <a:rPr sz="2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Trainer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41308" y="1733573"/>
            <a:ext cx="4977130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7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https://apps.apple.com/us/app/dharma-seed/id507779665 https://play.google.com/store/apps/details?id=org.dharmaseed.android&amp;gl=US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872779" y="462979"/>
            <a:ext cx="2057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BUDDHIST</a:t>
            </a:r>
          </a:p>
        </p:txBody>
      </p:sp>
      <p:sp>
        <p:nvSpPr>
          <p:cNvPr id="19" name="object 19"/>
          <p:cNvSpPr/>
          <p:nvPr/>
        </p:nvSpPr>
        <p:spPr>
          <a:xfrm>
            <a:off x="6511" y="2728180"/>
            <a:ext cx="6483350" cy="349885"/>
          </a:xfrm>
          <a:custGeom>
            <a:avLst/>
            <a:gdLst/>
            <a:ahLst/>
            <a:cxnLst/>
            <a:rect l="l" t="t" r="r" b="b"/>
            <a:pathLst>
              <a:path w="6483350" h="349885">
                <a:moveTo>
                  <a:pt x="6220358" y="0"/>
                </a:moveTo>
                <a:lnTo>
                  <a:pt x="0" y="0"/>
                </a:lnTo>
                <a:lnTo>
                  <a:pt x="0" y="349770"/>
                </a:lnTo>
                <a:lnTo>
                  <a:pt x="6482816" y="349770"/>
                </a:lnTo>
                <a:lnTo>
                  <a:pt x="6220358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02821" y="2685715"/>
            <a:ext cx="545147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Buddha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Vacana: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Readings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Theravada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Buddhism: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72561" y="3553978"/>
            <a:ext cx="3371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0"/>
              </a:rPr>
              <a:t>tps://ww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w.nk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0"/>
              </a:rPr>
              <a:t>u.ed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0"/>
              </a:rPr>
              <a:t>/~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k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0"/>
              </a:rPr>
              <a:t>enneyr/Buddhism/index.html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506" y="1658915"/>
            <a:ext cx="2746375" cy="3330575"/>
            <a:chOff x="6506" y="1658915"/>
            <a:chExt cx="2746375" cy="3330575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9805" y="1658915"/>
              <a:ext cx="1073150" cy="9144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7443" y="3308629"/>
              <a:ext cx="987399" cy="75632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06" y="4686523"/>
              <a:ext cx="2746375" cy="302895"/>
            </a:xfrm>
            <a:custGeom>
              <a:avLst/>
              <a:gdLst/>
              <a:ahLst/>
              <a:cxnLst/>
              <a:rect l="l" t="t" r="r" b="b"/>
              <a:pathLst>
                <a:path w="2746375" h="302895">
                  <a:moveTo>
                    <a:pt x="2660243" y="0"/>
                  </a:moveTo>
                  <a:lnTo>
                    <a:pt x="0" y="0"/>
                  </a:lnTo>
                  <a:lnTo>
                    <a:pt x="0" y="302679"/>
                  </a:lnTo>
                  <a:lnTo>
                    <a:pt x="2746057" y="302679"/>
                  </a:lnTo>
                  <a:lnTo>
                    <a:pt x="2660243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02821" y="4644071"/>
            <a:ext cx="170878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Hindu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Calendar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41308" y="5252576"/>
            <a:ext cx="576389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438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https://apps.apple.com/us/app/hindu-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calendar-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panchang/id1187338109 https://play.google.com/store/apps/details?id=com.alokmandavgane.hinducalendar&amp;gl=US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42419" y="3943337"/>
            <a:ext cx="1326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BA2F49"/>
                </a:solidFill>
                <a:latin typeface="Calibri"/>
                <a:cs typeface="Calibri"/>
              </a:rPr>
              <a:t>HINDU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06" y="6361471"/>
            <a:ext cx="2746375" cy="349885"/>
          </a:xfrm>
          <a:custGeom>
            <a:avLst/>
            <a:gdLst/>
            <a:ahLst/>
            <a:cxnLst/>
            <a:rect l="l" t="t" r="r" b="b"/>
            <a:pathLst>
              <a:path w="2746375" h="349884">
                <a:moveTo>
                  <a:pt x="2634881" y="0"/>
                </a:moveTo>
                <a:lnTo>
                  <a:pt x="0" y="0"/>
                </a:lnTo>
                <a:lnTo>
                  <a:pt x="0" y="349770"/>
                </a:lnTo>
                <a:lnTo>
                  <a:pt x="2746057" y="349770"/>
                </a:lnTo>
                <a:lnTo>
                  <a:pt x="2634881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02821" y="6319020"/>
            <a:ext cx="172783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Aarti</a:t>
            </a:r>
            <a:r>
              <a:rPr sz="20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72561" y="7003882"/>
            <a:ext cx="4311650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7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https://apps.apple.com/us/app/aarti-collection/id514300871 https://play.google.com/store/apps/details?id=com.dzo.aarti&amp;gl=US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5134635"/>
            <a:ext cx="2608580" cy="3270885"/>
            <a:chOff x="0" y="5134635"/>
            <a:chExt cx="2608580" cy="3270885"/>
          </a:xfrm>
        </p:grpSpPr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9805" y="5134635"/>
              <a:ext cx="985469" cy="99235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7105" y="6876859"/>
              <a:ext cx="1048172" cy="100623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0" y="8102537"/>
              <a:ext cx="2608580" cy="302895"/>
            </a:xfrm>
            <a:custGeom>
              <a:avLst/>
              <a:gdLst/>
              <a:ahLst/>
              <a:cxnLst/>
              <a:rect l="l" t="t" r="r" b="b"/>
              <a:pathLst>
                <a:path w="2608580" h="302895">
                  <a:moveTo>
                    <a:pt x="2522510" y="0"/>
                  </a:moveTo>
                  <a:lnTo>
                    <a:pt x="0" y="0"/>
                  </a:lnTo>
                  <a:lnTo>
                    <a:pt x="0" y="302679"/>
                  </a:lnTo>
                  <a:lnTo>
                    <a:pt x="2608324" y="302679"/>
                  </a:lnTo>
                  <a:lnTo>
                    <a:pt x="252251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58589" y="8060087"/>
            <a:ext cx="176720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Vedanta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eBooks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8576" y="9058771"/>
            <a:ext cx="16725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https://vedantaebooks.org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0" y="8540419"/>
            <a:ext cx="4768215" cy="1632585"/>
            <a:chOff x="0" y="8540419"/>
            <a:chExt cx="4768215" cy="1632585"/>
          </a:xfrm>
        </p:grpSpPr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1296" y="8540419"/>
              <a:ext cx="1870946" cy="47143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0" y="9815785"/>
              <a:ext cx="4768215" cy="357505"/>
            </a:xfrm>
            <a:custGeom>
              <a:avLst/>
              <a:gdLst/>
              <a:ahLst/>
              <a:cxnLst/>
              <a:rect l="l" t="t" r="r" b="b"/>
              <a:pathLst>
                <a:path w="4768215" h="357504">
                  <a:moveTo>
                    <a:pt x="4410849" y="0"/>
                  </a:moveTo>
                  <a:lnTo>
                    <a:pt x="0" y="0"/>
                  </a:lnTo>
                  <a:lnTo>
                    <a:pt x="0" y="356914"/>
                  </a:lnTo>
                  <a:lnTo>
                    <a:pt x="4767751" y="356914"/>
                  </a:lnTo>
                  <a:lnTo>
                    <a:pt x="44108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64256" y="9859606"/>
            <a:ext cx="3282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z="1600" b="1" spc="95" dirty="0">
                <a:solidFill>
                  <a:srgbClr val="F7F7F6"/>
                </a:solidFill>
                <a:latin typeface="Calibri"/>
                <a:cs typeface="Calibri"/>
              </a:rPr>
              <a:t>22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2" name="Google Shape;11;p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78019" y="9082366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62"/>
            <a:chOff x="0" y="0"/>
            <a:chExt cx="7886700" cy="1017276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885353" cy="2654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48750"/>
              <a:ext cx="7885353" cy="26608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03544"/>
              <a:ext cx="7885353" cy="26609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958353"/>
              <a:ext cx="877087" cy="22143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9130" y="7958353"/>
              <a:ext cx="5183414" cy="2214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8936" y="7958353"/>
              <a:ext cx="876417" cy="13350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0920" y="8786139"/>
              <a:ext cx="444380" cy="13865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47153" y="9287280"/>
              <a:ext cx="438200" cy="8854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8936" y="9816934"/>
              <a:ext cx="444376" cy="35576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8693212"/>
              <a:ext cx="7851140" cy="1479550"/>
            </a:xfrm>
            <a:custGeom>
              <a:avLst/>
              <a:gdLst/>
              <a:ahLst/>
              <a:cxnLst/>
              <a:rect l="l" t="t" r="r" b="b"/>
              <a:pathLst>
                <a:path w="7851140" h="1479550">
                  <a:moveTo>
                    <a:pt x="0" y="1472044"/>
                  </a:moveTo>
                  <a:lnTo>
                    <a:pt x="0" y="1479486"/>
                  </a:lnTo>
                  <a:lnTo>
                    <a:pt x="1242" y="1479486"/>
                  </a:lnTo>
                  <a:lnTo>
                    <a:pt x="0" y="1472044"/>
                  </a:lnTo>
                  <a:close/>
                </a:path>
                <a:path w="7851140" h="1479550">
                  <a:moveTo>
                    <a:pt x="5619045" y="780722"/>
                  </a:moveTo>
                  <a:lnTo>
                    <a:pt x="0" y="832137"/>
                  </a:lnTo>
                  <a:lnTo>
                    <a:pt x="0" y="834387"/>
                  </a:lnTo>
                  <a:lnTo>
                    <a:pt x="5664913" y="885929"/>
                  </a:lnTo>
                  <a:lnTo>
                    <a:pt x="5747618" y="797486"/>
                  </a:lnTo>
                  <a:lnTo>
                    <a:pt x="5603598" y="797486"/>
                  </a:lnTo>
                  <a:lnTo>
                    <a:pt x="5619045" y="780722"/>
                  </a:lnTo>
                  <a:close/>
                </a:path>
                <a:path w="7851140" h="1479550">
                  <a:moveTo>
                    <a:pt x="5642142" y="780659"/>
                  </a:moveTo>
                  <a:lnTo>
                    <a:pt x="5619045" y="780722"/>
                  </a:lnTo>
                  <a:lnTo>
                    <a:pt x="5603598" y="797486"/>
                  </a:lnTo>
                  <a:lnTo>
                    <a:pt x="5642142" y="780659"/>
                  </a:lnTo>
                  <a:close/>
                </a:path>
                <a:path w="7851140" h="1479550">
                  <a:moveTo>
                    <a:pt x="5763353" y="780659"/>
                  </a:moveTo>
                  <a:lnTo>
                    <a:pt x="5642142" y="780659"/>
                  </a:lnTo>
                  <a:lnTo>
                    <a:pt x="5603598" y="797486"/>
                  </a:lnTo>
                  <a:lnTo>
                    <a:pt x="5747618" y="797486"/>
                  </a:lnTo>
                  <a:lnTo>
                    <a:pt x="5763353" y="780659"/>
                  </a:lnTo>
                  <a:close/>
                </a:path>
                <a:path w="7851140" h="1479550">
                  <a:moveTo>
                    <a:pt x="7850860" y="0"/>
                  </a:moveTo>
                  <a:lnTo>
                    <a:pt x="6335816" y="2847"/>
                  </a:lnTo>
                  <a:lnTo>
                    <a:pt x="5619045" y="780722"/>
                  </a:lnTo>
                  <a:lnTo>
                    <a:pt x="5763353" y="780659"/>
                  </a:lnTo>
                  <a:lnTo>
                    <a:pt x="6385084" y="115790"/>
                  </a:lnTo>
                  <a:lnTo>
                    <a:pt x="6360619" y="115738"/>
                  </a:lnTo>
                  <a:lnTo>
                    <a:pt x="6402009" y="97691"/>
                  </a:lnTo>
                  <a:lnTo>
                    <a:pt x="7850860" y="97691"/>
                  </a:lnTo>
                  <a:lnTo>
                    <a:pt x="7850860" y="0"/>
                  </a:lnTo>
                  <a:close/>
                </a:path>
                <a:path w="7851140" h="1479550">
                  <a:moveTo>
                    <a:pt x="7850860" y="97691"/>
                  </a:moveTo>
                  <a:lnTo>
                    <a:pt x="6402009" y="97691"/>
                  </a:lnTo>
                  <a:lnTo>
                    <a:pt x="6385084" y="115790"/>
                  </a:lnTo>
                  <a:lnTo>
                    <a:pt x="7850860" y="118534"/>
                  </a:lnTo>
                  <a:lnTo>
                    <a:pt x="7850860" y="97691"/>
                  </a:lnTo>
                  <a:close/>
                </a:path>
                <a:path w="7851140" h="1479550">
                  <a:moveTo>
                    <a:pt x="6402009" y="97691"/>
                  </a:moveTo>
                  <a:lnTo>
                    <a:pt x="6360619" y="115738"/>
                  </a:lnTo>
                  <a:lnTo>
                    <a:pt x="6385084" y="115790"/>
                  </a:lnTo>
                  <a:lnTo>
                    <a:pt x="6402009" y="97691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90372" y="9061615"/>
              <a:ext cx="605383" cy="75531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12"/>
              <a:ext cx="7886700" cy="1543685"/>
            </a:xfrm>
            <a:custGeom>
              <a:avLst/>
              <a:gdLst/>
              <a:ahLst/>
              <a:cxnLst/>
              <a:rect l="l" t="t" r="r" b="b"/>
              <a:pathLst>
                <a:path w="7886700" h="1543685">
                  <a:moveTo>
                    <a:pt x="2739567" y="1543469"/>
                  </a:moveTo>
                  <a:lnTo>
                    <a:pt x="2653754" y="1240790"/>
                  </a:lnTo>
                  <a:lnTo>
                    <a:pt x="0" y="1240790"/>
                  </a:lnTo>
                  <a:lnTo>
                    <a:pt x="0" y="1543469"/>
                  </a:lnTo>
                  <a:lnTo>
                    <a:pt x="2739567" y="1543469"/>
                  </a:lnTo>
                  <a:close/>
                </a:path>
                <a:path w="7886700" h="1543685">
                  <a:moveTo>
                    <a:pt x="7886700" y="0"/>
                  </a:moveTo>
                  <a:lnTo>
                    <a:pt x="4384764" y="0"/>
                  </a:lnTo>
                  <a:lnTo>
                    <a:pt x="4704842" y="320065"/>
                  </a:lnTo>
                  <a:lnTo>
                    <a:pt x="6790169" y="320065"/>
                  </a:lnTo>
                  <a:lnTo>
                    <a:pt x="7252856" y="782764"/>
                  </a:lnTo>
                  <a:lnTo>
                    <a:pt x="7886700" y="782764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89848" y="1198339"/>
            <a:ext cx="75184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iQuran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28335" y="1806845"/>
            <a:ext cx="5610860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8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https://apps.apple.com/us/app/iquran/id285944183 https://play.google.com/store/apps/details?id=com.guidedways.iQuranPro&amp;hl=en&amp;gl=US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133755" y="536674"/>
            <a:ext cx="16198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MUSLIM</a:t>
            </a:r>
          </a:p>
        </p:txBody>
      </p:sp>
      <p:sp>
        <p:nvSpPr>
          <p:cNvPr id="21" name="object 21"/>
          <p:cNvSpPr/>
          <p:nvPr/>
        </p:nvSpPr>
        <p:spPr>
          <a:xfrm>
            <a:off x="0" y="2864942"/>
            <a:ext cx="1536065" cy="349885"/>
          </a:xfrm>
          <a:custGeom>
            <a:avLst/>
            <a:gdLst/>
            <a:ahLst/>
            <a:cxnLst/>
            <a:rect l="l" t="t" r="r" b="b"/>
            <a:pathLst>
              <a:path w="1536065" h="349885">
                <a:moveTo>
                  <a:pt x="1473076" y="0"/>
                </a:moveTo>
                <a:lnTo>
                  <a:pt x="0" y="0"/>
                </a:lnTo>
                <a:lnTo>
                  <a:pt x="0" y="349770"/>
                </a:lnTo>
                <a:lnTo>
                  <a:pt x="1535510" y="349770"/>
                </a:lnTo>
                <a:lnTo>
                  <a:pt x="1473076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9848" y="2822489"/>
            <a:ext cx="58610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iPray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59588" y="3596251"/>
            <a:ext cx="5299710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517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https://play.google.com/store/apps/details?id=com.guidedways.ipray&amp;hl=en&amp;gl=US https://apps.apple.com/us/app/ipray/id288054534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1652485"/>
            <a:ext cx="2296795" cy="3336290"/>
            <a:chOff x="0" y="1652485"/>
            <a:chExt cx="2296795" cy="3336290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113" y="1652485"/>
              <a:ext cx="1083906" cy="10135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2514" y="3503526"/>
              <a:ext cx="927099" cy="9144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4638861"/>
              <a:ext cx="2296795" cy="349885"/>
            </a:xfrm>
            <a:custGeom>
              <a:avLst/>
              <a:gdLst/>
              <a:ahLst/>
              <a:cxnLst/>
              <a:rect l="l" t="t" r="r" b="b"/>
              <a:pathLst>
                <a:path w="2296795" h="349885">
                  <a:moveTo>
                    <a:pt x="2203460" y="0"/>
                  </a:moveTo>
                  <a:lnTo>
                    <a:pt x="0" y="0"/>
                  </a:lnTo>
                  <a:lnTo>
                    <a:pt x="0" y="349770"/>
                  </a:lnTo>
                  <a:lnTo>
                    <a:pt x="2296703" y="349770"/>
                  </a:lnTo>
                  <a:lnTo>
                    <a:pt x="220346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89848" y="4596409"/>
            <a:ext cx="136969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Qamar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Deen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59588" y="5604358"/>
            <a:ext cx="5253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https://productivemuslim.com/qamar-deen-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app-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your-spiritual-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development-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tracker/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5254739"/>
            <a:ext cx="6472555" cy="2536190"/>
            <a:chOff x="0" y="5254739"/>
            <a:chExt cx="6472555" cy="2536190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8873" y="5254739"/>
              <a:ext cx="914391" cy="9144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0" y="7182930"/>
              <a:ext cx="6472555" cy="608330"/>
            </a:xfrm>
            <a:custGeom>
              <a:avLst/>
              <a:gdLst/>
              <a:ahLst/>
              <a:cxnLst/>
              <a:rect l="l" t="t" r="r" b="b"/>
              <a:pathLst>
                <a:path w="6472555" h="608329">
                  <a:moveTo>
                    <a:pt x="6268558" y="0"/>
                  </a:moveTo>
                  <a:lnTo>
                    <a:pt x="0" y="0"/>
                  </a:lnTo>
                  <a:lnTo>
                    <a:pt x="0" y="607961"/>
                  </a:lnTo>
                  <a:lnTo>
                    <a:pt x="6472330" y="607961"/>
                  </a:lnTo>
                  <a:lnTo>
                    <a:pt x="6268558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633866" y="8203481"/>
            <a:ext cx="3298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https://usachcstraining.army.mil/religious-education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7780" y="6312730"/>
            <a:ext cx="5590540" cy="1421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233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BA2F49"/>
                </a:solidFill>
                <a:latin typeface="Calibri"/>
                <a:cs typeface="Calibri"/>
              </a:rPr>
              <a:t>WORLD</a:t>
            </a:r>
            <a:r>
              <a:rPr sz="3600" b="1" spc="-36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BA2F49"/>
                </a:solidFill>
                <a:latin typeface="Calibri"/>
                <a:cs typeface="Calibri"/>
              </a:rPr>
              <a:t>RELIGIONS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2220"/>
              </a:lnSpc>
              <a:spcBef>
                <a:spcPts val="2225"/>
              </a:spcBef>
            </a:pPr>
            <a:r>
              <a:rPr sz="2000" b="1" spc="65" dirty="0">
                <a:solidFill>
                  <a:srgbClr val="FFFFFF"/>
                </a:solidFill>
                <a:latin typeface="Calibri"/>
                <a:cs typeface="Calibri"/>
              </a:rPr>
              <a:t>US.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Army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Chaplain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20"/>
              </a:lnSpc>
            </a:pPr>
            <a:r>
              <a:rPr sz="2000" b="1" spc="55" dirty="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20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Portal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(World</a:t>
            </a:r>
            <a:r>
              <a:rPr sz="20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Religions</a:t>
            </a:r>
            <a:r>
              <a:rPr sz="20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Resources).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7871739"/>
            <a:ext cx="4806315" cy="2301240"/>
            <a:chOff x="0" y="7871739"/>
            <a:chExt cx="4806315" cy="2301240"/>
          </a:xfrm>
        </p:grpSpPr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7847" y="7871739"/>
              <a:ext cx="603250" cy="9144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9815785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20"/>
                  </a:lnTo>
                  <a:lnTo>
                    <a:pt x="4805857" y="356920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64256" y="9859606"/>
            <a:ext cx="3282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z="1600" b="1" spc="95" dirty="0">
                <a:solidFill>
                  <a:srgbClr val="F7F7F6"/>
                </a:solidFill>
                <a:latin typeface="Calibri"/>
                <a:cs typeface="Calibri"/>
              </a:rPr>
              <a:t>23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9" name="Google Shape;11;p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38060" y="9072281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56"/>
            <a:chOff x="0" y="0"/>
            <a:chExt cx="7886700" cy="101727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75" y="0"/>
              <a:ext cx="4361687" cy="1770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4967" y="0"/>
              <a:ext cx="2621279" cy="26548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00150" y="0"/>
              <a:ext cx="871715" cy="88483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75" y="1764817"/>
              <a:ext cx="871727" cy="84078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0871" y="1764817"/>
              <a:ext cx="2621279" cy="26609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46055" y="1764817"/>
              <a:ext cx="445007" cy="840788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5007" y="2589898"/>
              <a:ext cx="441959" cy="39994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0871" y="4419625"/>
              <a:ext cx="2621279" cy="26609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4966" y="2648750"/>
              <a:ext cx="2611373" cy="75239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5007" y="7074433"/>
              <a:ext cx="2621279" cy="2660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10191" y="7074433"/>
              <a:ext cx="441959" cy="30982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00150" y="8842273"/>
              <a:ext cx="871715" cy="13304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5007" y="9729241"/>
              <a:ext cx="2621279" cy="44345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8693206"/>
              <a:ext cx="7886700" cy="1479550"/>
            </a:xfrm>
            <a:custGeom>
              <a:avLst/>
              <a:gdLst/>
              <a:ahLst/>
              <a:cxnLst/>
              <a:rect l="l" t="t" r="r" b="b"/>
              <a:pathLst>
                <a:path w="7886700" h="1479550">
                  <a:moveTo>
                    <a:pt x="0" y="1300422"/>
                  </a:moveTo>
                  <a:lnTo>
                    <a:pt x="0" y="1401925"/>
                  </a:lnTo>
                  <a:lnTo>
                    <a:pt x="4497" y="1435575"/>
                  </a:lnTo>
                  <a:lnTo>
                    <a:pt x="10287" y="1479493"/>
                  </a:lnTo>
                  <a:lnTo>
                    <a:pt x="29812" y="1479493"/>
                  </a:lnTo>
                  <a:lnTo>
                    <a:pt x="0" y="1300422"/>
                  </a:lnTo>
                  <a:close/>
                </a:path>
                <a:path w="7886700" h="1479550">
                  <a:moveTo>
                    <a:pt x="5647615" y="780728"/>
                  </a:moveTo>
                  <a:lnTo>
                    <a:pt x="0" y="832449"/>
                  </a:lnTo>
                  <a:lnTo>
                    <a:pt x="0" y="834088"/>
                  </a:lnTo>
                  <a:lnTo>
                    <a:pt x="5693496" y="885935"/>
                  </a:lnTo>
                  <a:lnTo>
                    <a:pt x="5776199" y="797493"/>
                  </a:lnTo>
                  <a:lnTo>
                    <a:pt x="5632168" y="797493"/>
                  </a:lnTo>
                  <a:lnTo>
                    <a:pt x="5647615" y="780728"/>
                  </a:lnTo>
                  <a:close/>
                </a:path>
                <a:path w="7886700" h="1479550">
                  <a:moveTo>
                    <a:pt x="5670712" y="780665"/>
                  </a:moveTo>
                  <a:lnTo>
                    <a:pt x="5647615" y="780728"/>
                  </a:lnTo>
                  <a:lnTo>
                    <a:pt x="5632168" y="797493"/>
                  </a:lnTo>
                  <a:lnTo>
                    <a:pt x="5670712" y="780665"/>
                  </a:lnTo>
                  <a:close/>
                </a:path>
                <a:path w="7886700" h="1479550">
                  <a:moveTo>
                    <a:pt x="5791934" y="780665"/>
                  </a:moveTo>
                  <a:lnTo>
                    <a:pt x="5670712" y="780665"/>
                  </a:lnTo>
                  <a:lnTo>
                    <a:pt x="5632168" y="797493"/>
                  </a:lnTo>
                  <a:lnTo>
                    <a:pt x="5776199" y="797493"/>
                  </a:lnTo>
                  <a:lnTo>
                    <a:pt x="5791934" y="780665"/>
                  </a:lnTo>
                  <a:close/>
                </a:path>
                <a:path w="7886700" h="1479550">
                  <a:moveTo>
                    <a:pt x="7886700" y="0"/>
                  </a:moveTo>
                  <a:lnTo>
                    <a:pt x="6364386" y="2854"/>
                  </a:lnTo>
                  <a:lnTo>
                    <a:pt x="5647615" y="780728"/>
                  </a:lnTo>
                  <a:lnTo>
                    <a:pt x="5791934" y="780665"/>
                  </a:lnTo>
                  <a:lnTo>
                    <a:pt x="6413654" y="115796"/>
                  </a:lnTo>
                  <a:lnTo>
                    <a:pt x="6389189" y="115744"/>
                  </a:lnTo>
                  <a:lnTo>
                    <a:pt x="6430578" y="97697"/>
                  </a:lnTo>
                  <a:lnTo>
                    <a:pt x="7886700" y="97697"/>
                  </a:lnTo>
                  <a:lnTo>
                    <a:pt x="7886700" y="0"/>
                  </a:lnTo>
                  <a:close/>
                </a:path>
                <a:path w="7886700" h="1479550">
                  <a:moveTo>
                    <a:pt x="7886700" y="97697"/>
                  </a:moveTo>
                  <a:lnTo>
                    <a:pt x="6430578" y="97697"/>
                  </a:lnTo>
                  <a:lnTo>
                    <a:pt x="6413654" y="115796"/>
                  </a:lnTo>
                  <a:lnTo>
                    <a:pt x="7886700" y="118543"/>
                  </a:lnTo>
                  <a:lnTo>
                    <a:pt x="7886700" y="97697"/>
                  </a:lnTo>
                  <a:close/>
                </a:path>
                <a:path w="7886700" h="1479550">
                  <a:moveTo>
                    <a:pt x="6430578" y="97697"/>
                  </a:moveTo>
                  <a:lnTo>
                    <a:pt x="6389189" y="115744"/>
                  </a:lnTo>
                  <a:lnTo>
                    <a:pt x="6413654" y="115796"/>
                  </a:lnTo>
                  <a:lnTo>
                    <a:pt x="6430578" y="97697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26732" y="9061615"/>
              <a:ext cx="605396" cy="7553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12"/>
              <a:ext cx="7886700" cy="1470660"/>
            </a:xfrm>
            <a:custGeom>
              <a:avLst/>
              <a:gdLst/>
              <a:ahLst/>
              <a:cxnLst/>
              <a:rect l="l" t="t" r="r" b="b"/>
              <a:pathLst>
                <a:path w="7886700" h="1470660">
                  <a:moveTo>
                    <a:pt x="3592309" y="1470571"/>
                  </a:moveTo>
                  <a:lnTo>
                    <a:pt x="3465309" y="1165771"/>
                  </a:lnTo>
                  <a:lnTo>
                    <a:pt x="0" y="1165771"/>
                  </a:lnTo>
                  <a:lnTo>
                    <a:pt x="0" y="1470571"/>
                  </a:lnTo>
                  <a:lnTo>
                    <a:pt x="3592309" y="1470571"/>
                  </a:lnTo>
                  <a:close/>
                </a:path>
                <a:path w="7886700" h="1470660">
                  <a:moveTo>
                    <a:pt x="7886687" y="0"/>
                  </a:moveTo>
                  <a:lnTo>
                    <a:pt x="4420616" y="0"/>
                  </a:lnTo>
                  <a:lnTo>
                    <a:pt x="4740681" y="320065"/>
                  </a:lnTo>
                  <a:lnTo>
                    <a:pt x="6826009" y="320065"/>
                  </a:lnTo>
                  <a:lnTo>
                    <a:pt x="7288695" y="782764"/>
                  </a:lnTo>
                  <a:lnTo>
                    <a:pt x="7886687" y="782764"/>
                  </a:lnTo>
                  <a:lnTo>
                    <a:pt x="7886687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5631" y="1123331"/>
            <a:ext cx="275209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US Army H2F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40495" y="1805421"/>
            <a:ext cx="37807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-10" dirty="0" smtClean="0">
                <a:solidFill>
                  <a:srgbClr val="231F20"/>
                </a:solidFill>
                <a:latin typeface="Calibri"/>
                <a:cs typeface="Calibri"/>
                <a:hlinkClick r:id="rId16"/>
              </a:rPr>
              <a:t>https://usacimt.tradoc.army.mil/ACFTGuidance.html</a:t>
            </a:r>
            <a:r>
              <a:rPr lang="en-US" sz="1200" spc="-1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2817986"/>
            <a:ext cx="2904490" cy="304800"/>
          </a:xfrm>
          <a:custGeom>
            <a:avLst/>
            <a:gdLst/>
            <a:ahLst/>
            <a:cxnLst/>
            <a:rect l="l" t="t" r="r" b="b"/>
            <a:pathLst>
              <a:path w="2904490" h="304800">
                <a:moveTo>
                  <a:pt x="2777126" y="0"/>
                </a:moveTo>
                <a:lnTo>
                  <a:pt x="0" y="0"/>
                </a:lnTo>
                <a:lnTo>
                  <a:pt x="0" y="304800"/>
                </a:lnTo>
                <a:lnTo>
                  <a:pt x="2904126" y="304800"/>
                </a:lnTo>
                <a:lnTo>
                  <a:pt x="2777126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5006" y="2775742"/>
            <a:ext cx="2754478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000" b="1" spc="110" dirty="0" smtClean="0">
                <a:solidFill>
                  <a:srgbClr val="FFFFFF"/>
                </a:solidFill>
                <a:latin typeface="Calibri"/>
                <a:cs typeface="Calibri"/>
              </a:rPr>
              <a:t>H2F Information Video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73386" y="3667968"/>
            <a:ext cx="4453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dirty="0">
                <a:latin typeface="+mn-lt"/>
              </a:rPr>
              <a:t>https://youtu.be/JC6vrX4jMMU </a:t>
            </a:r>
            <a:r>
              <a:rPr lang="en-US" sz="1200" dirty="0" smtClean="0">
                <a:latin typeface="+mn-lt"/>
              </a:rPr>
              <a:t> </a:t>
            </a:r>
            <a:endParaRPr sz="1000" dirty="0">
              <a:latin typeface="+mn-lt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614853" y="456109"/>
            <a:ext cx="2658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SPIRITUALITY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605631" y="4474990"/>
            <a:ext cx="3865879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135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2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Army</a:t>
            </a:r>
            <a:r>
              <a:rPr sz="2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Chaplain</a:t>
            </a:r>
            <a:r>
              <a:rPr sz="20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Calibri"/>
                <a:cs typeface="Calibri"/>
              </a:rPr>
              <a:t>Corps</a:t>
            </a:r>
            <a:r>
              <a:rPr sz="2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40" dirty="0">
                <a:solidFill>
                  <a:srgbClr val="FFFFFF"/>
                </a:solidFill>
                <a:latin typeface="Calibri"/>
                <a:cs typeface="Calibri"/>
              </a:rPr>
              <a:t>Resources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6080621"/>
            <a:ext cx="2957830" cy="304800"/>
          </a:xfrm>
          <a:custGeom>
            <a:avLst/>
            <a:gdLst/>
            <a:ahLst/>
            <a:cxnLst/>
            <a:rect l="l" t="t" r="r" b="b"/>
            <a:pathLst>
              <a:path w="2957830" h="304800">
                <a:moveTo>
                  <a:pt x="2830314" y="0"/>
                </a:moveTo>
                <a:lnTo>
                  <a:pt x="0" y="0"/>
                </a:lnTo>
                <a:lnTo>
                  <a:pt x="0" y="304800"/>
                </a:lnTo>
                <a:lnTo>
                  <a:pt x="2957314" y="304800"/>
                </a:lnTo>
                <a:lnTo>
                  <a:pt x="2830314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05631" y="6038169"/>
            <a:ext cx="208407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145" dirty="0" smtClean="0">
                <a:solidFill>
                  <a:srgbClr val="FFFFFF"/>
                </a:solidFill>
                <a:latin typeface="Calibri"/>
                <a:cs typeface="Calibri"/>
              </a:rPr>
              <a:t>USA</a:t>
            </a:r>
            <a:r>
              <a:rPr lang="en-US" sz="2000" b="1" spc="145" dirty="0" smtClean="0">
                <a:solidFill>
                  <a:srgbClr val="FFFFFF"/>
                </a:solidFill>
                <a:latin typeface="Calibri"/>
                <a:cs typeface="Calibri"/>
              </a:rPr>
              <a:t>-RLA</a:t>
            </a:r>
            <a:r>
              <a:rPr sz="20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40495" y="5308897"/>
            <a:ext cx="2338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7"/>
              </a:rPr>
              <a:t>https://www.army.mil/chaplaincorps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40495" y="6855300"/>
            <a:ext cx="21113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-10" dirty="0" smtClean="0">
                <a:solidFill>
                  <a:srgbClr val="231F20"/>
                </a:solidFill>
                <a:latin typeface="Calibri"/>
                <a:cs typeface="Calibri"/>
                <a:hlinkClick r:id="rId18"/>
              </a:rPr>
              <a:t>https://usarlatraining.army.mil/</a:t>
            </a:r>
            <a:r>
              <a:rPr lang="en-US" sz="1200" spc="-1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7707759"/>
            <a:ext cx="5129530" cy="304800"/>
          </a:xfrm>
          <a:custGeom>
            <a:avLst/>
            <a:gdLst/>
            <a:ahLst/>
            <a:cxnLst/>
            <a:rect l="l" t="t" r="r" b="b"/>
            <a:pathLst>
              <a:path w="5129530" h="304800">
                <a:moveTo>
                  <a:pt x="5002014" y="0"/>
                </a:moveTo>
                <a:lnTo>
                  <a:pt x="0" y="0"/>
                </a:lnTo>
                <a:lnTo>
                  <a:pt x="0" y="304799"/>
                </a:lnTo>
                <a:lnTo>
                  <a:pt x="5129014" y="304799"/>
                </a:lnTo>
                <a:lnTo>
                  <a:pt x="5002014" y="0"/>
                </a:lnTo>
                <a:close/>
              </a:path>
            </a:pathLst>
          </a:custGeom>
          <a:solidFill>
            <a:srgbClr val="BA2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05631" y="7665307"/>
            <a:ext cx="386969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FM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7-</a:t>
            </a:r>
            <a:r>
              <a:rPr sz="2000" b="1" spc="80" dirty="0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0" dirty="0">
                <a:solidFill>
                  <a:srgbClr val="FFFFFF"/>
                </a:solidFill>
                <a:latin typeface="Calibri"/>
                <a:cs typeface="Calibri"/>
              </a:rPr>
              <a:t>Holistic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60" dirty="0">
                <a:solidFill>
                  <a:srgbClr val="FFFFFF"/>
                </a:solidFill>
                <a:latin typeface="Calibri"/>
                <a:cs typeface="Calibri"/>
              </a:rPr>
              <a:t>Fitness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40501" y="8433854"/>
            <a:ext cx="5436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  <a:hlinkClick r:id="rId19"/>
              </a:rPr>
              <a:t>https://</a:t>
            </a:r>
            <a:r>
              <a:rPr sz="1200" spc="-10" dirty="0" smtClean="0">
                <a:solidFill>
                  <a:srgbClr val="231F20"/>
                </a:solidFill>
                <a:latin typeface="Calibri"/>
                <a:cs typeface="Calibri"/>
                <a:hlinkClick r:id="rId19"/>
              </a:rPr>
              <a:t>armypubs.army.mil/epubs/DR_pubs/DR_a/ARN30714-</a:t>
            </a:r>
            <a:r>
              <a:rPr sz="1200" spc="-35" dirty="0" smtClean="0">
                <a:solidFill>
                  <a:srgbClr val="231F20"/>
                </a:solidFill>
                <a:latin typeface="Calibri"/>
                <a:cs typeface="Calibri"/>
                <a:hlinkClick r:id="rId19"/>
              </a:rPr>
              <a:t>FM_7-</a:t>
            </a:r>
            <a:r>
              <a:rPr sz="1200" dirty="0" smtClean="0">
                <a:solidFill>
                  <a:srgbClr val="231F20"/>
                </a:solidFill>
                <a:latin typeface="Calibri"/>
                <a:cs typeface="Calibri"/>
                <a:hlinkClick r:id="rId19"/>
              </a:rPr>
              <a:t>22-000-</a:t>
            </a:r>
            <a:r>
              <a:rPr sz="1200" spc="-25" dirty="0" smtClean="0">
                <a:solidFill>
                  <a:srgbClr val="231F20"/>
                </a:solidFill>
                <a:latin typeface="Calibri"/>
                <a:cs typeface="Calibri"/>
                <a:hlinkClick r:id="rId19"/>
              </a:rPr>
              <a:t>WEB-</a:t>
            </a:r>
            <a:r>
              <a:rPr sz="1200" spc="-10" dirty="0" smtClean="0">
                <a:solidFill>
                  <a:srgbClr val="231F20"/>
                </a:solidFill>
                <a:latin typeface="Calibri"/>
                <a:cs typeface="Calibri"/>
                <a:hlinkClick r:id="rId19"/>
              </a:rPr>
              <a:t>1.pdf</a:t>
            </a:r>
            <a:r>
              <a:rPr lang="en-US" sz="1200" spc="-1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0" y="4971872"/>
            <a:ext cx="4806315" cy="5201285"/>
            <a:chOff x="0" y="4971872"/>
            <a:chExt cx="4806315" cy="5201285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0262" y="6589394"/>
              <a:ext cx="603250" cy="9143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0000" y="4971872"/>
              <a:ext cx="723900" cy="91438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1987" y="8261019"/>
              <a:ext cx="939794" cy="91438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4256" y="9859606"/>
            <a:ext cx="3282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z="1600" b="1" spc="95" dirty="0">
                <a:solidFill>
                  <a:srgbClr val="F7F7F6"/>
                </a:solidFill>
                <a:latin typeface="Calibri"/>
                <a:cs typeface="Calibri"/>
              </a:rPr>
              <a:t>24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6" name="Google Shape;11;p1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077122" y="9118866"/>
            <a:ext cx="781334" cy="77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object 28"/>
          <p:cNvGrpSpPr/>
          <p:nvPr/>
        </p:nvGrpSpPr>
        <p:grpSpPr>
          <a:xfrm>
            <a:off x="0" y="3435921"/>
            <a:ext cx="4685030" cy="1383288"/>
            <a:chOff x="0" y="3435921"/>
            <a:chExt cx="4685030" cy="1386320"/>
          </a:xfrm>
        </p:grpSpPr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8322" y="3435921"/>
              <a:ext cx="1202486" cy="79430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0" y="4517441"/>
              <a:ext cx="4685030" cy="304800"/>
            </a:xfrm>
            <a:custGeom>
              <a:avLst/>
              <a:gdLst/>
              <a:ahLst/>
              <a:cxnLst/>
              <a:rect l="l" t="t" r="r" b="b"/>
              <a:pathLst>
                <a:path w="4685030" h="304800">
                  <a:moveTo>
                    <a:pt x="4557514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4684514" y="304800"/>
                  </a:lnTo>
                  <a:lnTo>
                    <a:pt x="4557514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AutoShape 2" descr="United States Army Center for Initial Military Training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United States Army Center for Initial Military Training - Wikipedia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1" y="1599221"/>
            <a:ext cx="1025290" cy="102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bject 25"/>
          <p:cNvSpPr txBox="1"/>
          <p:nvPr/>
        </p:nvSpPr>
        <p:spPr>
          <a:xfrm>
            <a:off x="164256" y="4488804"/>
            <a:ext cx="2942406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000" b="1" spc="110" dirty="0" smtClean="0">
                <a:solidFill>
                  <a:srgbClr val="FFFFFF"/>
                </a:solidFill>
                <a:latin typeface="Calibri"/>
                <a:cs typeface="Calibri"/>
              </a:rPr>
              <a:t>US Army Chaplain Corps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00"/>
            <a:chOff x="0" y="0"/>
            <a:chExt cx="788670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875079" cy="2654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48750"/>
              <a:ext cx="7875079" cy="26608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03545"/>
              <a:ext cx="7875079" cy="26609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958353"/>
              <a:ext cx="7875079" cy="22143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6684" y="1321345"/>
              <a:ext cx="6793865" cy="7948295"/>
            </a:xfrm>
            <a:custGeom>
              <a:avLst/>
              <a:gdLst/>
              <a:ahLst/>
              <a:cxnLst/>
              <a:rect l="l" t="t" r="r" b="b"/>
              <a:pathLst>
                <a:path w="6793865" h="7948295">
                  <a:moveTo>
                    <a:pt x="6793331" y="7943926"/>
                  </a:moveTo>
                  <a:lnTo>
                    <a:pt x="0" y="7943926"/>
                  </a:lnTo>
                  <a:lnTo>
                    <a:pt x="0" y="7948092"/>
                  </a:lnTo>
                  <a:lnTo>
                    <a:pt x="6793331" y="7948092"/>
                  </a:lnTo>
                  <a:lnTo>
                    <a:pt x="6793331" y="7943926"/>
                  </a:lnTo>
                  <a:close/>
                </a:path>
                <a:path w="6793865" h="7948295">
                  <a:moveTo>
                    <a:pt x="6793331" y="7525842"/>
                  </a:moveTo>
                  <a:lnTo>
                    <a:pt x="0" y="7525842"/>
                  </a:lnTo>
                  <a:lnTo>
                    <a:pt x="0" y="7529944"/>
                  </a:lnTo>
                  <a:lnTo>
                    <a:pt x="6793331" y="7529944"/>
                  </a:lnTo>
                  <a:lnTo>
                    <a:pt x="6793331" y="7525842"/>
                  </a:lnTo>
                  <a:close/>
                </a:path>
                <a:path w="6793865" h="7948295">
                  <a:moveTo>
                    <a:pt x="6793331" y="7107695"/>
                  </a:moveTo>
                  <a:lnTo>
                    <a:pt x="0" y="7107695"/>
                  </a:lnTo>
                  <a:lnTo>
                    <a:pt x="0" y="7111873"/>
                  </a:lnTo>
                  <a:lnTo>
                    <a:pt x="6793331" y="7111873"/>
                  </a:lnTo>
                  <a:lnTo>
                    <a:pt x="6793331" y="7107695"/>
                  </a:lnTo>
                  <a:close/>
                </a:path>
                <a:path w="6793865" h="7948295">
                  <a:moveTo>
                    <a:pt x="6793331" y="6689598"/>
                  </a:moveTo>
                  <a:lnTo>
                    <a:pt x="0" y="6689598"/>
                  </a:lnTo>
                  <a:lnTo>
                    <a:pt x="0" y="6693763"/>
                  </a:lnTo>
                  <a:lnTo>
                    <a:pt x="6793331" y="6693763"/>
                  </a:lnTo>
                  <a:lnTo>
                    <a:pt x="6793331" y="6689598"/>
                  </a:lnTo>
                  <a:close/>
                </a:path>
                <a:path w="6793865" h="7948295">
                  <a:moveTo>
                    <a:pt x="6793331" y="6271501"/>
                  </a:moveTo>
                  <a:lnTo>
                    <a:pt x="0" y="6271501"/>
                  </a:lnTo>
                  <a:lnTo>
                    <a:pt x="0" y="6275679"/>
                  </a:lnTo>
                  <a:lnTo>
                    <a:pt x="6793331" y="6275679"/>
                  </a:lnTo>
                  <a:lnTo>
                    <a:pt x="6793331" y="6271501"/>
                  </a:lnTo>
                  <a:close/>
                </a:path>
                <a:path w="6793865" h="7948295">
                  <a:moveTo>
                    <a:pt x="6793331" y="5853417"/>
                  </a:moveTo>
                  <a:lnTo>
                    <a:pt x="0" y="5853417"/>
                  </a:lnTo>
                  <a:lnTo>
                    <a:pt x="0" y="5857583"/>
                  </a:lnTo>
                  <a:lnTo>
                    <a:pt x="6793331" y="5857583"/>
                  </a:lnTo>
                  <a:lnTo>
                    <a:pt x="6793331" y="5853417"/>
                  </a:lnTo>
                  <a:close/>
                </a:path>
                <a:path w="6793865" h="7948295">
                  <a:moveTo>
                    <a:pt x="6793331" y="5435333"/>
                  </a:moveTo>
                  <a:lnTo>
                    <a:pt x="0" y="5435333"/>
                  </a:lnTo>
                  <a:lnTo>
                    <a:pt x="0" y="5439511"/>
                  </a:lnTo>
                  <a:lnTo>
                    <a:pt x="6793331" y="5439511"/>
                  </a:lnTo>
                  <a:lnTo>
                    <a:pt x="6793331" y="5435333"/>
                  </a:lnTo>
                  <a:close/>
                </a:path>
                <a:path w="6793865" h="7948295">
                  <a:moveTo>
                    <a:pt x="6793331" y="5017236"/>
                  </a:moveTo>
                  <a:lnTo>
                    <a:pt x="0" y="5017236"/>
                  </a:lnTo>
                  <a:lnTo>
                    <a:pt x="0" y="5021364"/>
                  </a:lnTo>
                  <a:lnTo>
                    <a:pt x="6793331" y="5021364"/>
                  </a:lnTo>
                  <a:lnTo>
                    <a:pt x="6793331" y="5017236"/>
                  </a:lnTo>
                  <a:close/>
                </a:path>
                <a:path w="6793865" h="7948295">
                  <a:moveTo>
                    <a:pt x="6793331" y="4599102"/>
                  </a:moveTo>
                  <a:lnTo>
                    <a:pt x="0" y="4599102"/>
                  </a:lnTo>
                  <a:lnTo>
                    <a:pt x="0" y="4603267"/>
                  </a:lnTo>
                  <a:lnTo>
                    <a:pt x="6793331" y="4603267"/>
                  </a:lnTo>
                  <a:lnTo>
                    <a:pt x="6793331" y="4599102"/>
                  </a:lnTo>
                  <a:close/>
                </a:path>
                <a:path w="6793865" h="7948295">
                  <a:moveTo>
                    <a:pt x="6793331" y="4180992"/>
                  </a:moveTo>
                  <a:lnTo>
                    <a:pt x="0" y="4180992"/>
                  </a:lnTo>
                  <a:lnTo>
                    <a:pt x="0" y="4185170"/>
                  </a:lnTo>
                  <a:lnTo>
                    <a:pt x="6793331" y="4185170"/>
                  </a:lnTo>
                  <a:lnTo>
                    <a:pt x="6793331" y="4180992"/>
                  </a:lnTo>
                  <a:close/>
                </a:path>
                <a:path w="6793865" h="7948295">
                  <a:moveTo>
                    <a:pt x="6793331" y="3762921"/>
                  </a:moveTo>
                  <a:lnTo>
                    <a:pt x="0" y="3762921"/>
                  </a:lnTo>
                  <a:lnTo>
                    <a:pt x="0" y="3767086"/>
                  </a:lnTo>
                  <a:lnTo>
                    <a:pt x="6793331" y="3767086"/>
                  </a:lnTo>
                  <a:lnTo>
                    <a:pt x="6793331" y="3762921"/>
                  </a:lnTo>
                  <a:close/>
                </a:path>
                <a:path w="6793865" h="7948295">
                  <a:moveTo>
                    <a:pt x="6793331" y="3344837"/>
                  </a:moveTo>
                  <a:lnTo>
                    <a:pt x="0" y="3344837"/>
                  </a:lnTo>
                  <a:lnTo>
                    <a:pt x="0" y="3349015"/>
                  </a:lnTo>
                  <a:lnTo>
                    <a:pt x="6793331" y="3349015"/>
                  </a:lnTo>
                  <a:lnTo>
                    <a:pt x="6793331" y="3344837"/>
                  </a:lnTo>
                  <a:close/>
                </a:path>
                <a:path w="6793865" h="7948295">
                  <a:moveTo>
                    <a:pt x="6793331" y="2926727"/>
                  </a:moveTo>
                  <a:lnTo>
                    <a:pt x="0" y="2926727"/>
                  </a:lnTo>
                  <a:lnTo>
                    <a:pt x="0" y="2930842"/>
                  </a:lnTo>
                  <a:lnTo>
                    <a:pt x="6793331" y="2930842"/>
                  </a:lnTo>
                  <a:lnTo>
                    <a:pt x="6793331" y="2926727"/>
                  </a:lnTo>
                  <a:close/>
                </a:path>
                <a:path w="6793865" h="7948295">
                  <a:moveTo>
                    <a:pt x="6793331" y="2508593"/>
                  </a:moveTo>
                  <a:lnTo>
                    <a:pt x="0" y="2508593"/>
                  </a:lnTo>
                  <a:lnTo>
                    <a:pt x="0" y="2512771"/>
                  </a:lnTo>
                  <a:lnTo>
                    <a:pt x="6793331" y="2512771"/>
                  </a:lnTo>
                  <a:lnTo>
                    <a:pt x="6793331" y="2508593"/>
                  </a:lnTo>
                  <a:close/>
                </a:path>
                <a:path w="6793865" h="7948295">
                  <a:moveTo>
                    <a:pt x="6793331" y="2090521"/>
                  </a:moveTo>
                  <a:lnTo>
                    <a:pt x="0" y="2090521"/>
                  </a:lnTo>
                  <a:lnTo>
                    <a:pt x="0" y="2094687"/>
                  </a:lnTo>
                  <a:lnTo>
                    <a:pt x="6793331" y="2094687"/>
                  </a:lnTo>
                  <a:lnTo>
                    <a:pt x="6793331" y="2090521"/>
                  </a:lnTo>
                  <a:close/>
                </a:path>
                <a:path w="6793865" h="7948295">
                  <a:moveTo>
                    <a:pt x="6793331" y="1672412"/>
                  </a:moveTo>
                  <a:lnTo>
                    <a:pt x="0" y="1672412"/>
                  </a:lnTo>
                  <a:lnTo>
                    <a:pt x="0" y="1676577"/>
                  </a:lnTo>
                  <a:lnTo>
                    <a:pt x="6793331" y="1676577"/>
                  </a:lnTo>
                  <a:lnTo>
                    <a:pt x="6793331" y="1672412"/>
                  </a:lnTo>
                  <a:close/>
                </a:path>
                <a:path w="6793865" h="7948295">
                  <a:moveTo>
                    <a:pt x="6793331" y="1254340"/>
                  </a:moveTo>
                  <a:lnTo>
                    <a:pt x="0" y="1254340"/>
                  </a:lnTo>
                  <a:lnTo>
                    <a:pt x="0" y="1258506"/>
                  </a:lnTo>
                  <a:lnTo>
                    <a:pt x="6793331" y="1258506"/>
                  </a:lnTo>
                  <a:lnTo>
                    <a:pt x="6793331" y="1254340"/>
                  </a:lnTo>
                  <a:close/>
                </a:path>
                <a:path w="6793865" h="7948295">
                  <a:moveTo>
                    <a:pt x="6793331" y="836244"/>
                  </a:moveTo>
                  <a:lnTo>
                    <a:pt x="0" y="836244"/>
                  </a:lnTo>
                  <a:lnTo>
                    <a:pt x="0" y="840346"/>
                  </a:lnTo>
                  <a:lnTo>
                    <a:pt x="6793331" y="840346"/>
                  </a:lnTo>
                  <a:lnTo>
                    <a:pt x="6793331" y="836244"/>
                  </a:lnTo>
                  <a:close/>
                </a:path>
                <a:path w="6793865" h="7948295">
                  <a:moveTo>
                    <a:pt x="6793331" y="418134"/>
                  </a:moveTo>
                  <a:lnTo>
                    <a:pt x="0" y="418134"/>
                  </a:lnTo>
                  <a:lnTo>
                    <a:pt x="0" y="422262"/>
                  </a:lnTo>
                  <a:lnTo>
                    <a:pt x="6793331" y="422262"/>
                  </a:lnTo>
                  <a:lnTo>
                    <a:pt x="6793331" y="418134"/>
                  </a:lnTo>
                  <a:close/>
                </a:path>
                <a:path w="6793865" h="7948295">
                  <a:moveTo>
                    <a:pt x="6793331" y="0"/>
                  </a:moveTo>
                  <a:lnTo>
                    <a:pt x="0" y="0"/>
                  </a:lnTo>
                  <a:lnTo>
                    <a:pt x="0" y="4165"/>
                  </a:lnTo>
                  <a:lnTo>
                    <a:pt x="6793331" y="4165"/>
                  </a:lnTo>
                  <a:lnTo>
                    <a:pt x="6793331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20624" y="0"/>
              <a:ext cx="3466465" cy="782955"/>
            </a:xfrm>
            <a:custGeom>
              <a:avLst/>
              <a:gdLst/>
              <a:ahLst/>
              <a:cxnLst/>
              <a:rect l="l" t="t" r="r" b="b"/>
              <a:pathLst>
                <a:path w="3466465" h="782955">
                  <a:moveTo>
                    <a:pt x="3466071" y="0"/>
                  </a:moveTo>
                  <a:lnTo>
                    <a:pt x="0" y="0"/>
                  </a:lnTo>
                  <a:lnTo>
                    <a:pt x="320065" y="320065"/>
                  </a:lnTo>
                  <a:lnTo>
                    <a:pt x="2405392" y="320065"/>
                  </a:lnTo>
                  <a:lnTo>
                    <a:pt x="2868079" y="782764"/>
                  </a:lnTo>
                  <a:lnTo>
                    <a:pt x="3466071" y="782764"/>
                  </a:lnTo>
                  <a:lnTo>
                    <a:pt x="3466071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82472" y="379548"/>
            <a:ext cx="11226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Notes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4256" y="9859606"/>
            <a:ext cx="3282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z="1600" b="1" spc="95" dirty="0">
                <a:solidFill>
                  <a:srgbClr val="F7F7F6"/>
                </a:solidFill>
                <a:latin typeface="Calibri"/>
                <a:cs typeface="Calibri"/>
              </a:rPr>
              <a:t>25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75270" cy="10172700"/>
            <a:chOff x="0" y="0"/>
            <a:chExt cx="787527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875092" cy="2654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48737"/>
              <a:ext cx="7875079" cy="26609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03545"/>
              <a:ext cx="7875079" cy="26609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958353"/>
              <a:ext cx="7875079" cy="221434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1458" y="1766726"/>
            <a:ext cx="6722745" cy="523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personalized</a:t>
            </a:r>
            <a:r>
              <a:rPr sz="18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plan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reach</a:t>
            </a:r>
            <a:r>
              <a:rPr sz="18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8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unit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chaplain</a:t>
            </a:r>
            <a:r>
              <a:rPr sz="18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local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Religious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Support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Office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Installation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go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deeper.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231F20"/>
                </a:solidFill>
                <a:latin typeface="Calibri"/>
                <a:cs typeface="Calibri"/>
              </a:rPr>
              <a:t>Counseling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1F20"/>
                </a:solidFill>
                <a:latin typeface="Calibri"/>
                <a:cs typeface="Calibri"/>
              </a:rPr>
              <a:t>available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1F20"/>
                </a:solidFill>
                <a:latin typeface="Calibri"/>
                <a:cs typeface="Calibri"/>
              </a:rPr>
              <a:t>following</a:t>
            </a:r>
            <a:r>
              <a:rPr sz="18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</a:rPr>
              <a:t>sources: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 marR="1344295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Installation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Family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Chaplains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Calibri"/>
                <a:cs typeface="Calibri"/>
              </a:rPr>
              <a:t>–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Available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8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post Military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Source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24/7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Support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Calibri"/>
                <a:cs typeface="Calibri"/>
              </a:rPr>
              <a:t>–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70" dirty="0">
                <a:solidFill>
                  <a:srgbClr val="231F20"/>
                </a:solidFill>
                <a:latin typeface="Calibri"/>
                <a:cs typeface="Calibri"/>
              </a:rPr>
              <a:t>800-342-</a:t>
            </a:r>
            <a:r>
              <a:rPr sz="1800" spc="60" dirty="0">
                <a:solidFill>
                  <a:srgbClr val="231F20"/>
                </a:solidFill>
                <a:latin typeface="Calibri"/>
                <a:cs typeface="Calibri"/>
              </a:rPr>
              <a:t>9647 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  <a:hlinkClick r:id="rId6"/>
              </a:rPr>
              <a:t>www.militaryonesource.mil/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Veterans</a:t>
            </a:r>
            <a:r>
              <a:rPr sz="18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Crisis</a:t>
            </a:r>
            <a:r>
              <a:rPr sz="18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Line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  <a:hlinkClick r:id="rId7"/>
              </a:rPr>
              <a:t>www.veteranscrisisline.net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Text</a:t>
            </a:r>
            <a:r>
              <a:rPr sz="1800" spc="-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95" dirty="0">
                <a:solidFill>
                  <a:srgbClr val="231F20"/>
                </a:solidFill>
                <a:latin typeface="Calibri"/>
                <a:cs typeface="Calibri"/>
              </a:rPr>
              <a:t>838255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United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States: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800-273-8255,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press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Europe:</a:t>
            </a:r>
            <a:r>
              <a:rPr sz="18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75" dirty="0">
                <a:solidFill>
                  <a:srgbClr val="231F20"/>
                </a:solidFill>
                <a:latin typeface="Calibri"/>
                <a:cs typeface="Calibri"/>
              </a:rPr>
              <a:t>00800-1273-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8255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60" dirty="0">
                <a:solidFill>
                  <a:srgbClr val="231F20"/>
                </a:solidFill>
                <a:latin typeface="Calibri"/>
                <a:cs typeface="Calibri"/>
              </a:rPr>
              <a:t>DSN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Calibri"/>
                <a:cs typeface="Calibri"/>
              </a:rPr>
              <a:t>118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Korea: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0800-555-</a:t>
            </a:r>
            <a:r>
              <a:rPr sz="1800" spc="70" dirty="0">
                <a:solidFill>
                  <a:srgbClr val="231F20"/>
                </a:solidFill>
                <a:latin typeface="Calibri"/>
                <a:cs typeface="Calibri"/>
              </a:rPr>
              <a:t>118</a:t>
            </a:r>
            <a:r>
              <a:rPr sz="18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8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60" dirty="0">
                <a:solidFill>
                  <a:srgbClr val="231F20"/>
                </a:solidFill>
                <a:latin typeface="Calibri"/>
                <a:cs typeface="Calibri"/>
              </a:rPr>
              <a:t>DSN</a:t>
            </a:r>
            <a:r>
              <a:rPr sz="18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Calibri"/>
                <a:cs typeface="Calibri"/>
              </a:rPr>
              <a:t>118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Army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Suicide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Prevention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Program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231F20"/>
                </a:solidFill>
                <a:latin typeface="Calibri"/>
                <a:cs typeface="Calibri"/>
                <a:hlinkClick r:id="rId8"/>
              </a:rPr>
              <a:t>www.armyresilience.army.mil/sucicide-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  <a:hlinkClick r:id="rId8"/>
              </a:rPr>
              <a:t>prevention/index.html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7886700" cy="10172700"/>
            <a:chOff x="0" y="0"/>
            <a:chExt cx="7886700" cy="10172700"/>
          </a:xfrm>
        </p:grpSpPr>
        <p:sp>
          <p:nvSpPr>
            <p:cNvPr id="9" name="object 9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45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0621" y="0"/>
              <a:ext cx="3466465" cy="782955"/>
            </a:xfrm>
            <a:custGeom>
              <a:avLst/>
              <a:gdLst/>
              <a:ahLst/>
              <a:cxnLst/>
              <a:rect l="l" t="t" r="r" b="b"/>
              <a:pathLst>
                <a:path w="3466465" h="782955">
                  <a:moveTo>
                    <a:pt x="3466084" y="0"/>
                  </a:moveTo>
                  <a:lnTo>
                    <a:pt x="0" y="0"/>
                  </a:lnTo>
                  <a:lnTo>
                    <a:pt x="320065" y="320065"/>
                  </a:lnTo>
                  <a:lnTo>
                    <a:pt x="2405392" y="320065"/>
                  </a:lnTo>
                  <a:lnTo>
                    <a:pt x="2868079" y="782764"/>
                  </a:lnTo>
                  <a:lnTo>
                    <a:pt x="3466084" y="782764"/>
                  </a:lnTo>
                  <a:lnTo>
                    <a:pt x="3466084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RESOURCES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432417" y="7297153"/>
            <a:ext cx="7056120" cy="2004060"/>
            <a:chOff x="432417" y="7297153"/>
            <a:chExt cx="7056120" cy="200406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159" y="7328903"/>
              <a:ext cx="2240686" cy="19405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2417" y="7297153"/>
              <a:ext cx="2304415" cy="2004060"/>
            </a:xfrm>
            <a:custGeom>
              <a:avLst/>
              <a:gdLst/>
              <a:ahLst/>
              <a:cxnLst/>
              <a:rect l="l" t="t" r="r" b="b"/>
              <a:pathLst>
                <a:path w="2304415" h="2004059">
                  <a:moveTo>
                    <a:pt x="2132355" y="0"/>
                  </a:moveTo>
                  <a:lnTo>
                    <a:pt x="171818" y="0"/>
                  </a:lnTo>
                  <a:lnTo>
                    <a:pt x="126138" y="6145"/>
                  </a:lnTo>
                  <a:lnTo>
                    <a:pt x="85094" y="23466"/>
                  </a:lnTo>
                  <a:lnTo>
                    <a:pt x="50322" y="50330"/>
                  </a:lnTo>
                  <a:lnTo>
                    <a:pt x="23460" y="85097"/>
                  </a:lnTo>
                  <a:lnTo>
                    <a:pt x="6140" y="126138"/>
                  </a:lnTo>
                  <a:lnTo>
                    <a:pt x="0" y="171818"/>
                  </a:lnTo>
                  <a:lnTo>
                    <a:pt x="0" y="1832216"/>
                  </a:lnTo>
                  <a:lnTo>
                    <a:pt x="6140" y="1877896"/>
                  </a:lnTo>
                  <a:lnTo>
                    <a:pt x="23460" y="1918939"/>
                  </a:lnTo>
                  <a:lnTo>
                    <a:pt x="50331" y="1953717"/>
                  </a:lnTo>
                  <a:lnTo>
                    <a:pt x="85094" y="1980573"/>
                  </a:lnTo>
                  <a:lnTo>
                    <a:pt x="126138" y="1997893"/>
                  </a:lnTo>
                  <a:lnTo>
                    <a:pt x="171818" y="2004034"/>
                  </a:lnTo>
                  <a:lnTo>
                    <a:pt x="171818" y="1940534"/>
                  </a:lnTo>
                  <a:lnTo>
                    <a:pt x="149954" y="1938335"/>
                  </a:lnTo>
                  <a:lnTo>
                    <a:pt x="129649" y="1932035"/>
                  </a:lnTo>
                  <a:lnTo>
                    <a:pt x="95224" y="1908810"/>
                  </a:lnTo>
                  <a:lnTo>
                    <a:pt x="71994" y="1874380"/>
                  </a:lnTo>
                  <a:lnTo>
                    <a:pt x="63500" y="1832216"/>
                  </a:lnTo>
                  <a:lnTo>
                    <a:pt x="63500" y="171818"/>
                  </a:lnTo>
                  <a:lnTo>
                    <a:pt x="71994" y="129654"/>
                  </a:lnTo>
                  <a:lnTo>
                    <a:pt x="95224" y="95224"/>
                  </a:lnTo>
                  <a:lnTo>
                    <a:pt x="129649" y="71999"/>
                  </a:lnTo>
                  <a:lnTo>
                    <a:pt x="171818" y="63500"/>
                  </a:lnTo>
                  <a:lnTo>
                    <a:pt x="2264716" y="63500"/>
                  </a:lnTo>
                  <a:lnTo>
                    <a:pt x="2253841" y="50328"/>
                  </a:lnTo>
                  <a:lnTo>
                    <a:pt x="2228445" y="29364"/>
                  </a:lnTo>
                  <a:lnTo>
                    <a:pt x="2199233" y="13515"/>
                  </a:lnTo>
                  <a:lnTo>
                    <a:pt x="2166954" y="3492"/>
                  </a:lnTo>
                  <a:lnTo>
                    <a:pt x="2132355" y="0"/>
                  </a:lnTo>
                  <a:close/>
                </a:path>
                <a:path w="2304415" h="2004059">
                  <a:moveTo>
                    <a:pt x="2264716" y="63500"/>
                  </a:moveTo>
                  <a:lnTo>
                    <a:pt x="2132355" y="63500"/>
                  </a:lnTo>
                  <a:lnTo>
                    <a:pt x="2154213" y="65699"/>
                  </a:lnTo>
                  <a:lnTo>
                    <a:pt x="2174519" y="71999"/>
                  </a:lnTo>
                  <a:lnTo>
                    <a:pt x="2208949" y="95224"/>
                  </a:lnTo>
                  <a:lnTo>
                    <a:pt x="2232174" y="129659"/>
                  </a:lnTo>
                  <a:lnTo>
                    <a:pt x="2240673" y="171818"/>
                  </a:lnTo>
                  <a:lnTo>
                    <a:pt x="2240673" y="1832216"/>
                  </a:lnTo>
                  <a:lnTo>
                    <a:pt x="2232174" y="1874380"/>
                  </a:lnTo>
                  <a:lnTo>
                    <a:pt x="2208949" y="1908810"/>
                  </a:lnTo>
                  <a:lnTo>
                    <a:pt x="2174519" y="1932035"/>
                  </a:lnTo>
                  <a:lnTo>
                    <a:pt x="2132355" y="1940534"/>
                  </a:lnTo>
                  <a:lnTo>
                    <a:pt x="171818" y="1940534"/>
                  </a:lnTo>
                  <a:lnTo>
                    <a:pt x="171818" y="2004034"/>
                  </a:lnTo>
                  <a:lnTo>
                    <a:pt x="2132355" y="2004034"/>
                  </a:lnTo>
                  <a:lnTo>
                    <a:pt x="2166954" y="2000542"/>
                  </a:lnTo>
                  <a:lnTo>
                    <a:pt x="2228445" y="1974675"/>
                  </a:lnTo>
                  <a:lnTo>
                    <a:pt x="2274811" y="1928312"/>
                  </a:lnTo>
                  <a:lnTo>
                    <a:pt x="2300686" y="1866815"/>
                  </a:lnTo>
                  <a:lnTo>
                    <a:pt x="2304173" y="1832216"/>
                  </a:lnTo>
                  <a:lnTo>
                    <a:pt x="2304173" y="171818"/>
                  </a:lnTo>
                  <a:lnTo>
                    <a:pt x="2300686" y="137219"/>
                  </a:lnTo>
                  <a:lnTo>
                    <a:pt x="2290662" y="104940"/>
                  </a:lnTo>
                  <a:lnTo>
                    <a:pt x="2274811" y="75727"/>
                  </a:lnTo>
                  <a:lnTo>
                    <a:pt x="2264716" y="6350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39948" y="7328903"/>
              <a:ext cx="2240711" cy="194053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808209" y="7297153"/>
              <a:ext cx="2304415" cy="2004060"/>
            </a:xfrm>
            <a:custGeom>
              <a:avLst/>
              <a:gdLst/>
              <a:ahLst/>
              <a:cxnLst/>
              <a:rect l="l" t="t" r="r" b="b"/>
              <a:pathLst>
                <a:path w="2304415" h="2004059">
                  <a:moveTo>
                    <a:pt x="2132355" y="0"/>
                  </a:moveTo>
                  <a:lnTo>
                    <a:pt x="171831" y="0"/>
                  </a:lnTo>
                  <a:lnTo>
                    <a:pt x="137230" y="3491"/>
                  </a:lnTo>
                  <a:lnTo>
                    <a:pt x="75729" y="29359"/>
                  </a:lnTo>
                  <a:lnTo>
                    <a:pt x="29362" y="75722"/>
                  </a:lnTo>
                  <a:lnTo>
                    <a:pt x="3486" y="137219"/>
                  </a:lnTo>
                  <a:lnTo>
                    <a:pt x="0" y="171818"/>
                  </a:lnTo>
                  <a:lnTo>
                    <a:pt x="0" y="1832216"/>
                  </a:lnTo>
                  <a:lnTo>
                    <a:pt x="13511" y="1899096"/>
                  </a:lnTo>
                  <a:lnTo>
                    <a:pt x="50330" y="1953717"/>
                  </a:lnTo>
                  <a:lnTo>
                    <a:pt x="104946" y="1990520"/>
                  </a:lnTo>
                  <a:lnTo>
                    <a:pt x="171831" y="2004034"/>
                  </a:lnTo>
                  <a:lnTo>
                    <a:pt x="171831" y="1940534"/>
                  </a:lnTo>
                  <a:lnTo>
                    <a:pt x="149967" y="1938335"/>
                  </a:lnTo>
                  <a:lnTo>
                    <a:pt x="129660" y="1932035"/>
                  </a:lnTo>
                  <a:lnTo>
                    <a:pt x="95224" y="1908810"/>
                  </a:lnTo>
                  <a:lnTo>
                    <a:pt x="71999" y="1874380"/>
                  </a:lnTo>
                  <a:lnTo>
                    <a:pt x="63500" y="1832216"/>
                  </a:lnTo>
                  <a:lnTo>
                    <a:pt x="63500" y="171818"/>
                  </a:lnTo>
                  <a:lnTo>
                    <a:pt x="71999" y="129659"/>
                  </a:lnTo>
                  <a:lnTo>
                    <a:pt x="95224" y="95224"/>
                  </a:lnTo>
                  <a:lnTo>
                    <a:pt x="129660" y="71999"/>
                  </a:lnTo>
                  <a:lnTo>
                    <a:pt x="171831" y="63500"/>
                  </a:lnTo>
                  <a:lnTo>
                    <a:pt x="2264736" y="63500"/>
                  </a:lnTo>
                  <a:lnTo>
                    <a:pt x="2253856" y="50317"/>
                  </a:lnTo>
                  <a:lnTo>
                    <a:pt x="2228456" y="29359"/>
                  </a:lnTo>
                  <a:lnTo>
                    <a:pt x="2199239" y="13514"/>
                  </a:lnTo>
                  <a:lnTo>
                    <a:pt x="2166956" y="3491"/>
                  </a:lnTo>
                  <a:lnTo>
                    <a:pt x="2132355" y="0"/>
                  </a:lnTo>
                  <a:close/>
                </a:path>
                <a:path w="2304415" h="2004059">
                  <a:moveTo>
                    <a:pt x="2264736" y="63500"/>
                  </a:moveTo>
                  <a:lnTo>
                    <a:pt x="2132355" y="63500"/>
                  </a:lnTo>
                  <a:lnTo>
                    <a:pt x="2154219" y="65699"/>
                  </a:lnTo>
                  <a:lnTo>
                    <a:pt x="2174525" y="71999"/>
                  </a:lnTo>
                  <a:lnTo>
                    <a:pt x="2208961" y="95224"/>
                  </a:lnTo>
                  <a:lnTo>
                    <a:pt x="2232186" y="129659"/>
                  </a:lnTo>
                  <a:lnTo>
                    <a:pt x="2240686" y="171818"/>
                  </a:lnTo>
                  <a:lnTo>
                    <a:pt x="2240686" y="1832216"/>
                  </a:lnTo>
                  <a:lnTo>
                    <a:pt x="2232186" y="1874380"/>
                  </a:lnTo>
                  <a:lnTo>
                    <a:pt x="2208961" y="1908810"/>
                  </a:lnTo>
                  <a:lnTo>
                    <a:pt x="2174525" y="1932035"/>
                  </a:lnTo>
                  <a:lnTo>
                    <a:pt x="2132355" y="1940534"/>
                  </a:lnTo>
                  <a:lnTo>
                    <a:pt x="171831" y="1940534"/>
                  </a:lnTo>
                  <a:lnTo>
                    <a:pt x="171831" y="2004034"/>
                  </a:lnTo>
                  <a:lnTo>
                    <a:pt x="2132355" y="2004034"/>
                  </a:lnTo>
                  <a:lnTo>
                    <a:pt x="2166956" y="2000542"/>
                  </a:lnTo>
                  <a:lnTo>
                    <a:pt x="2228456" y="1974675"/>
                  </a:lnTo>
                  <a:lnTo>
                    <a:pt x="2274823" y="1928312"/>
                  </a:lnTo>
                  <a:lnTo>
                    <a:pt x="2300699" y="1866815"/>
                  </a:lnTo>
                  <a:lnTo>
                    <a:pt x="2304186" y="1832216"/>
                  </a:lnTo>
                  <a:lnTo>
                    <a:pt x="2304186" y="171818"/>
                  </a:lnTo>
                  <a:lnTo>
                    <a:pt x="2300699" y="137219"/>
                  </a:lnTo>
                  <a:lnTo>
                    <a:pt x="2290675" y="104938"/>
                  </a:lnTo>
                  <a:lnTo>
                    <a:pt x="2274823" y="75722"/>
                  </a:lnTo>
                  <a:lnTo>
                    <a:pt x="2264736" y="6350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15762" y="7328903"/>
              <a:ext cx="2240686" cy="194053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184015" y="7297153"/>
              <a:ext cx="2304415" cy="2004060"/>
            </a:xfrm>
            <a:custGeom>
              <a:avLst/>
              <a:gdLst/>
              <a:ahLst/>
              <a:cxnLst/>
              <a:rect l="l" t="t" r="r" b="b"/>
              <a:pathLst>
                <a:path w="2304415" h="2004059">
                  <a:moveTo>
                    <a:pt x="2132355" y="0"/>
                  </a:moveTo>
                  <a:lnTo>
                    <a:pt x="171818" y="0"/>
                  </a:lnTo>
                  <a:lnTo>
                    <a:pt x="137219" y="3492"/>
                  </a:lnTo>
                  <a:lnTo>
                    <a:pt x="75727" y="29364"/>
                  </a:lnTo>
                  <a:lnTo>
                    <a:pt x="29362" y="75727"/>
                  </a:lnTo>
                  <a:lnTo>
                    <a:pt x="3486" y="137219"/>
                  </a:lnTo>
                  <a:lnTo>
                    <a:pt x="0" y="171818"/>
                  </a:lnTo>
                  <a:lnTo>
                    <a:pt x="0" y="1832216"/>
                  </a:lnTo>
                  <a:lnTo>
                    <a:pt x="13511" y="1899096"/>
                  </a:lnTo>
                  <a:lnTo>
                    <a:pt x="50330" y="1953717"/>
                  </a:lnTo>
                  <a:lnTo>
                    <a:pt x="104940" y="1990520"/>
                  </a:lnTo>
                  <a:lnTo>
                    <a:pt x="171818" y="2004034"/>
                  </a:lnTo>
                  <a:lnTo>
                    <a:pt x="171818" y="1940534"/>
                  </a:lnTo>
                  <a:lnTo>
                    <a:pt x="149960" y="1938335"/>
                  </a:lnTo>
                  <a:lnTo>
                    <a:pt x="129654" y="1932035"/>
                  </a:lnTo>
                  <a:lnTo>
                    <a:pt x="95224" y="1908810"/>
                  </a:lnTo>
                  <a:lnTo>
                    <a:pt x="71999" y="1874380"/>
                  </a:lnTo>
                  <a:lnTo>
                    <a:pt x="63499" y="1832216"/>
                  </a:lnTo>
                  <a:lnTo>
                    <a:pt x="63499" y="171818"/>
                  </a:lnTo>
                  <a:lnTo>
                    <a:pt x="71999" y="129659"/>
                  </a:lnTo>
                  <a:lnTo>
                    <a:pt x="95224" y="95224"/>
                  </a:lnTo>
                  <a:lnTo>
                    <a:pt x="129654" y="71999"/>
                  </a:lnTo>
                  <a:lnTo>
                    <a:pt x="171818" y="63500"/>
                  </a:lnTo>
                  <a:lnTo>
                    <a:pt x="2264736" y="63500"/>
                  </a:lnTo>
                  <a:lnTo>
                    <a:pt x="2253856" y="50317"/>
                  </a:lnTo>
                  <a:lnTo>
                    <a:pt x="2228456" y="29359"/>
                  </a:lnTo>
                  <a:lnTo>
                    <a:pt x="2199239" y="13514"/>
                  </a:lnTo>
                  <a:lnTo>
                    <a:pt x="2166956" y="3491"/>
                  </a:lnTo>
                  <a:lnTo>
                    <a:pt x="2132355" y="0"/>
                  </a:lnTo>
                  <a:close/>
                </a:path>
                <a:path w="2304415" h="2004059">
                  <a:moveTo>
                    <a:pt x="2264736" y="63500"/>
                  </a:moveTo>
                  <a:lnTo>
                    <a:pt x="2132355" y="63500"/>
                  </a:lnTo>
                  <a:lnTo>
                    <a:pt x="2154219" y="65699"/>
                  </a:lnTo>
                  <a:lnTo>
                    <a:pt x="2174525" y="71999"/>
                  </a:lnTo>
                  <a:lnTo>
                    <a:pt x="2208961" y="95224"/>
                  </a:lnTo>
                  <a:lnTo>
                    <a:pt x="2232186" y="129659"/>
                  </a:lnTo>
                  <a:lnTo>
                    <a:pt x="2240686" y="171818"/>
                  </a:lnTo>
                  <a:lnTo>
                    <a:pt x="2240686" y="1832216"/>
                  </a:lnTo>
                  <a:lnTo>
                    <a:pt x="2232186" y="1874380"/>
                  </a:lnTo>
                  <a:lnTo>
                    <a:pt x="2208961" y="1908810"/>
                  </a:lnTo>
                  <a:lnTo>
                    <a:pt x="2174525" y="1932035"/>
                  </a:lnTo>
                  <a:lnTo>
                    <a:pt x="2132355" y="1940534"/>
                  </a:lnTo>
                  <a:lnTo>
                    <a:pt x="171818" y="1940534"/>
                  </a:lnTo>
                  <a:lnTo>
                    <a:pt x="171818" y="2004034"/>
                  </a:lnTo>
                  <a:lnTo>
                    <a:pt x="2132355" y="2004034"/>
                  </a:lnTo>
                  <a:lnTo>
                    <a:pt x="2166956" y="2000542"/>
                  </a:lnTo>
                  <a:lnTo>
                    <a:pt x="2228456" y="1974675"/>
                  </a:lnTo>
                  <a:lnTo>
                    <a:pt x="2274823" y="1928312"/>
                  </a:lnTo>
                  <a:lnTo>
                    <a:pt x="2300699" y="1866815"/>
                  </a:lnTo>
                  <a:lnTo>
                    <a:pt x="2304186" y="1832216"/>
                  </a:lnTo>
                  <a:lnTo>
                    <a:pt x="2304186" y="171818"/>
                  </a:lnTo>
                  <a:lnTo>
                    <a:pt x="2300699" y="137219"/>
                  </a:lnTo>
                  <a:lnTo>
                    <a:pt x="2290675" y="104938"/>
                  </a:lnTo>
                  <a:lnTo>
                    <a:pt x="2274823" y="75722"/>
                  </a:lnTo>
                  <a:lnTo>
                    <a:pt x="2264736" y="6350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64256" y="9859606"/>
            <a:ext cx="3282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z="1600" b="1" spc="95" dirty="0">
                <a:solidFill>
                  <a:srgbClr val="F7F7F6"/>
                </a:solidFill>
                <a:latin typeface="Calibri"/>
                <a:cs typeface="Calibri"/>
              </a:rPr>
              <a:t>26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2084388"/>
            <a:ext cx="7887074" cy="10173321"/>
            <a:chOff x="0" y="0"/>
            <a:chExt cx="7887074" cy="10173321"/>
          </a:xfrm>
        </p:grpSpPr>
        <p:sp>
          <p:nvSpPr>
            <p:cNvPr id="3" name="object 3"/>
            <p:cNvSpPr/>
            <p:nvPr/>
          </p:nvSpPr>
          <p:spPr>
            <a:xfrm>
              <a:off x="0" y="6268694"/>
              <a:ext cx="7829550" cy="3904615"/>
            </a:xfrm>
            <a:custGeom>
              <a:avLst/>
              <a:gdLst/>
              <a:ahLst/>
              <a:cxnLst/>
              <a:rect l="l" t="t" r="r" b="b"/>
              <a:pathLst>
                <a:path w="7829550" h="3904615">
                  <a:moveTo>
                    <a:pt x="7829550" y="0"/>
                  </a:moveTo>
                  <a:lnTo>
                    <a:pt x="0" y="0"/>
                  </a:lnTo>
                  <a:lnTo>
                    <a:pt x="0" y="3904005"/>
                  </a:lnTo>
                  <a:lnTo>
                    <a:pt x="7829550" y="3904005"/>
                  </a:lnTo>
                  <a:lnTo>
                    <a:pt x="78295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532164"/>
              <a:ext cx="7813675" cy="1297940"/>
            </a:xfrm>
            <a:custGeom>
              <a:avLst/>
              <a:gdLst/>
              <a:ahLst/>
              <a:cxnLst/>
              <a:rect l="l" t="t" r="r" b="b"/>
              <a:pathLst>
                <a:path w="7813675" h="1297940">
                  <a:moveTo>
                    <a:pt x="7813116" y="0"/>
                  </a:moveTo>
                  <a:lnTo>
                    <a:pt x="0" y="0"/>
                  </a:lnTo>
                  <a:lnTo>
                    <a:pt x="0" y="1297381"/>
                  </a:lnTo>
                  <a:lnTo>
                    <a:pt x="6621081" y="1297381"/>
                  </a:lnTo>
                  <a:lnTo>
                    <a:pt x="7813116" y="0"/>
                  </a:lnTo>
                  <a:close/>
                </a:path>
              </a:pathLst>
            </a:custGeom>
            <a:solidFill>
              <a:srgbClr val="1B18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63218"/>
              <a:ext cx="7886700" cy="54689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7886700" cy="10172700"/>
            </a:xfrm>
            <a:custGeom>
              <a:avLst/>
              <a:gdLst/>
              <a:ahLst/>
              <a:cxnLst/>
              <a:rect l="l" t="t" r="r" b="b"/>
              <a:pathLst>
                <a:path w="7886700" h="10172700">
                  <a:moveTo>
                    <a:pt x="2495473" y="3625913"/>
                  </a:moveTo>
                  <a:lnTo>
                    <a:pt x="1249883" y="3625913"/>
                  </a:lnTo>
                  <a:lnTo>
                    <a:pt x="1249883" y="4643488"/>
                  </a:lnTo>
                  <a:lnTo>
                    <a:pt x="2495473" y="4643488"/>
                  </a:lnTo>
                  <a:lnTo>
                    <a:pt x="2495473" y="3625913"/>
                  </a:lnTo>
                  <a:close/>
                </a:path>
                <a:path w="7886700" h="10172700">
                  <a:moveTo>
                    <a:pt x="4673917" y="4810747"/>
                  </a:moveTo>
                  <a:lnTo>
                    <a:pt x="3428327" y="4810747"/>
                  </a:lnTo>
                  <a:lnTo>
                    <a:pt x="3428327" y="5828322"/>
                  </a:lnTo>
                  <a:lnTo>
                    <a:pt x="4673917" y="5828322"/>
                  </a:lnTo>
                  <a:lnTo>
                    <a:pt x="4673917" y="4810747"/>
                  </a:lnTo>
                  <a:close/>
                </a:path>
                <a:path w="7886700" h="10172700">
                  <a:moveTo>
                    <a:pt x="6687617" y="6002185"/>
                  </a:moveTo>
                  <a:lnTo>
                    <a:pt x="5442026" y="6002185"/>
                  </a:lnTo>
                  <a:lnTo>
                    <a:pt x="5442026" y="7019760"/>
                  </a:lnTo>
                  <a:lnTo>
                    <a:pt x="6687617" y="7019760"/>
                  </a:lnTo>
                  <a:lnTo>
                    <a:pt x="6687617" y="6002185"/>
                  </a:lnTo>
                  <a:close/>
                </a:path>
                <a:path w="7886700" h="10172700">
                  <a:moveTo>
                    <a:pt x="7886700" y="6624828"/>
                  </a:moveTo>
                  <a:lnTo>
                    <a:pt x="5669699" y="9071026"/>
                  </a:lnTo>
                  <a:lnTo>
                    <a:pt x="0" y="9071026"/>
                  </a:lnTo>
                  <a:lnTo>
                    <a:pt x="0" y="10172700"/>
                  </a:lnTo>
                  <a:lnTo>
                    <a:pt x="7886700" y="10172700"/>
                  </a:lnTo>
                  <a:lnTo>
                    <a:pt x="7886700" y="6624828"/>
                  </a:lnTo>
                  <a:close/>
                </a:path>
                <a:path w="7886700" h="10172700">
                  <a:moveTo>
                    <a:pt x="7886700" y="0"/>
                  </a:moveTo>
                  <a:lnTo>
                    <a:pt x="0" y="0"/>
                  </a:lnTo>
                  <a:lnTo>
                    <a:pt x="0" y="2104593"/>
                  </a:lnTo>
                  <a:lnTo>
                    <a:pt x="4775289" y="2104593"/>
                  </a:lnTo>
                  <a:lnTo>
                    <a:pt x="5719864" y="1063218"/>
                  </a:lnTo>
                  <a:lnTo>
                    <a:pt x="7886700" y="1063218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7886700" cy="2007870"/>
            </a:xfrm>
            <a:custGeom>
              <a:avLst/>
              <a:gdLst/>
              <a:ahLst/>
              <a:cxnLst/>
              <a:rect l="l" t="t" r="r" b="b"/>
              <a:pathLst>
                <a:path w="7886700" h="2007870">
                  <a:moveTo>
                    <a:pt x="7886700" y="0"/>
                  </a:moveTo>
                  <a:lnTo>
                    <a:pt x="0" y="0"/>
                  </a:lnTo>
                  <a:lnTo>
                    <a:pt x="0" y="2007730"/>
                  </a:lnTo>
                  <a:lnTo>
                    <a:pt x="4775288" y="2007730"/>
                  </a:lnTo>
                  <a:lnTo>
                    <a:pt x="5719864" y="1063155"/>
                  </a:lnTo>
                  <a:lnTo>
                    <a:pt x="7886700" y="1063155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12882" cy="7989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227" y="0"/>
              <a:ext cx="876472" cy="10487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96281"/>
              <a:ext cx="5258993" cy="800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6342" y="796281"/>
              <a:ext cx="1756540" cy="4009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6342" y="1194600"/>
              <a:ext cx="331708" cy="3317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594226"/>
              <a:ext cx="5188419" cy="39911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43594" y="7352651"/>
              <a:ext cx="2443480" cy="2820670"/>
            </a:xfrm>
            <a:custGeom>
              <a:avLst/>
              <a:gdLst/>
              <a:ahLst/>
              <a:cxnLst/>
              <a:rect l="l" t="t" r="r" b="b"/>
              <a:pathLst>
                <a:path w="2443479" h="2820670">
                  <a:moveTo>
                    <a:pt x="2443111" y="0"/>
                  </a:moveTo>
                  <a:lnTo>
                    <a:pt x="0" y="2820047"/>
                  </a:lnTo>
                  <a:lnTo>
                    <a:pt x="2443111" y="2820047"/>
                  </a:lnTo>
                  <a:lnTo>
                    <a:pt x="24431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14313" y="7615694"/>
              <a:ext cx="2215515" cy="2557145"/>
            </a:xfrm>
            <a:custGeom>
              <a:avLst/>
              <a:gdLst/>
              <a:ahLst/>
              <a:cxnLst/>
              <a:rect l="l" t="t" r="r" b="b"/>
              <a:pathLst>
                <a:path w="2215515" h="2557145">
                  <a:moveTo>
                    <a:pt x="2215222" y="0"/>
                  </a:moveTo>
                  <a:lnTo>
                    <a:pt x="0" y="2557005"/>
                  </a:lnTo>
                  <a:lnTo>
                    <a:pt x="2215222" y="2557005"/>
                  </a:lnTo>
                  <a:lnTo>
                    <a:pt x="22152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58602" y="5387911"/>
              <a:ext cx="2383701" cy="147285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58602" y="3761702"/>
              <a:ext cx="2383695" cy="146079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89676" y="7829550"/>
              <a:ext cx="905166" cy="82988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36110" y="8622677"/>
              <a:ext cx="456232" cy="4483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89676" y="8656777"/>
              <a:ext cx="155460" cy="1715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896998"/>
              <a:ext cx="5438778" cy="1740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29550" y="6532168"/>
              <a:ext cx="57150" cy="15570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22262" y="6532168"/>
              <a:ext cx="807288" cy="86662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21081" y="7390015"/>
              <a:ext cx="403843" cy="43953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22262" y="7396124"/>
              <a:ext cx="165392" cy="18249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13116" y="6452069"/>
              <a:ext cx="73583" cy="8009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47813" y="6624815"/>
              <a:ext cx="438886" cy="12344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10250" y="7106132"/>
              <a:ext cx="440217" cy="12582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71360" y="7588922"/>
              <a:ext cx="441558" cy="128201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33807" y="8073211"/>
              <a:ext cx="440207" cy="13027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94909" y="8555990"/>
              <a:ext cx="441559" cy="132662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80903" y="9040253"/>
              <a:ext cx="1316672" cy="69039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6219" y="9071012"/>
              <a:ext cx="3947351" cy="6596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0" y="9071012"/>
              <a:ext cx="438873" cy="110168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6219" y="9727984"/>
              <a:ext cx="5261356" cy="44471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78490" y="7352651"/>
              <a:ext cx="408209" cy="28200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71615" y="7820761"/>
              <a:ext cx="409543" cy="66979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63406" y="8290420"/>
              <a:ext cx="410874" cy="67132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56531" y="8761603"/>
              <a:ext cx="409543" cy="66979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848324" y="9231261"/>
              <a:ext cx="410870" cy="67132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443588" y="9702444"/>
              <a:ext cx="407401" cy="47025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386446" y="7615694"/>
              <a:ext cx="443090" cy="255700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42215" y="8124075"/>
              <a:ext cx="446885" cy="121352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42215" y="9742195"/>
              <a:ext cx="446885" cy="43050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99326" y="8636851"/>
              <a:ext cx="445554" cy="153584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055105" y="9148064"/>
              <a:ext cx="446884" cy="102463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14314" y="9660826"/>
              <a:ext cx="443445" cy="511873"/>
            </a:xfrm>
            <a:prstGeom prst="rect">
              <a:avLst/>
            </a:prstGeom>
          </p:spPr>
        </p:pic>
      </p:grpSp>
      <p:sp>
        <p:nvSpPr>
          <p:cNvPr id="52" name="object 52"/>
          <p:cNvSpPr/>
          <p:nvPr/>
        </p:nvSpPr>
        <p:spPr>
          <a:xfrm>
            <a:off x="201218" y="245618"/>
            <a:ext cx="4442460" cy="1605915"/>
          </a:xfrm>
          <a:custGeom>
            <a:avLst/>
            <a:gdLst/>
            <a:ahLst/>
            <a:cxnLst/>
            <a:rect l="l" t="t" r="r" b="b"/>
            <a:pathLst>
              <a:path w="4442460" h="1605914">
                <a:moveTo>
                  <a:pt x="4442180" y="0"/>
                </a:moveTo>
                <a:lnTo>
                  <a:pt x="0" y="0"/>
                </a:lnTo>
                <a:lnTo>
                  <a:pt x="0" y="1605419"/>
                </a:lnTo>
                <a:lnTo>
                  <a:pt x="4442180" y="1605419"/>
                </a:lnTo>
                <a:lnTo>
                  <a:pt x="44421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Google Shape;18;p10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6742122" y="9217367"/>
            <a:ext cx="832626" cy="86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1st Armored Division :: Fort Bliss, Texas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/>
          <a:stretch/>
        </p:blipFill>
        <p:spPr bwMode="auto">
          <a:xfrm>
            <a:off x="1421470" y="7500034"/>
            <a:ext cx="2521880" cy="144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st Armored Division :: Fort Bliss, Texas"/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8"/>
          <a:stretch/>
        </p:blipFill>
        <p:spPr bwMode="auto">
          <a:xfrm>
            <a:off x="1421471" y="5846089"/>
            <a:ext cx="2521879" cy="14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7059"/>
            <a:ext cx="7840980" cy="9215755"/>
            <a:chOff x="0" y="957059"/>
            <a:chExt cx="7840980" cy="92157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98446"/>
              <a:ext cx="435050" cy="5084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1998446"/>
              <a:ext cx="1748041" cy="50845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5255" y="1998446"/>
              <a:ext cx="1746079" cy="50845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7416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4426" y="8846731"/>
              <a:ext cx="2183075" cy="13259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19065" y="1335241"/>
              <a:ext cx="2921635" cy="444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18988" y="957059"/>
              <a:ext cx="2521712" cy="3821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1545" y="1776171"/>
              <a:ext cx="1748034" cy="530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3603" y="8846731"/>
              <a:ext cx="438965" cy="1325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68655" y="7079094"/>
              <a:ext cx="872045" cy="22144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8655" y="9730544"/>
              <a:ext cx="872045" cy="4421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05661" y="1776171"/>
              <a:ext cx="435051" cy="530683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11770" y="9289618"/>
              <a:ext cx="428929" cy="444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51458" y="2224409"/>
            <a:ext cx="6974840" cy="98551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just">
              <a:lnSpc>
                <a:spcPts val="1800"/>
              </a:lnSpc>
              <a:spcBef>
                <a:spcPts val="459"/>
              </a:spcBef>
            </a:pP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H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2F</a:t>
            </a:r>
            <a:r>
              <a:rPr sz="1800" spc="235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800" spc="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holistic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integration</a:t>
            </a:r>
            <a:r>
              <a:rPr sz="1800" spc="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Physical,</a:t>
            </a:r>
            <a:r>
              <a:rPr sz="1800" spc="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Mental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1800" spc="229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spc="-10" dirty="0" smtClean="0">
                <a:solidFill>
                  <a:srgbClr val="231F20"/>
                </a:solidFill>
                <a:latin typeface="Calibri"/>
                <a:cs typeface="Calibri"/>
              </a:rPr>
              <a:t>Nutritional</a:t>
            </a:r>
            <a:r>
              <a:rPr sz="1800" spc="-10" dirty="0" smtClean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Injury Control,</a:t>
            </a:r>
            <a:r>
              <a:rPr sz="1800" spc="285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800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Performance</a:t>
            </a:r>
            <a:r>
              <a:rPr sz="1800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domains</a:t>
            </a:r>
            <a:r>
              <a:rPr sz="1800" spc="29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specifically</a:t>
            </a:r>
            <a:r>
              <a:rPr sz="1800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designed</a:t>
            </a:r>
            <a:r>
              <a:rPr sz="1800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800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improve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operational</a:t>
            </a:r>
            <a:r>
              <a:rPr sz="1800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performance,</a:t>
            </a:r>
            <a:r>
              <a:rPr sz="18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ensure</a:t>
            </a:r>
            <a:r>
              <a:rPr sz="18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RFCT</a:t>
            </a:r>
            <a:r>
              <a:rPr sz="1800" spc="75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readiness,</a:t>
            </a:r>
            <a:r>
              <a:rPr sz="18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build</a:t>
            </a:r>
            <a:r>
              <a:rPr sz="18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resilience</a:t>
            </a:r>
            <a:r>
              <a:rPr sz="18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Soldier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s.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0"/>
            <a:ext cx="7886700" cy="1998980"/>
            <a:chOff x="0" y="0"/>
            <a:chExt cx="7886700" cy="1998980"/>
          </a:xfrm>
        </p:grpSpPr>
        <p:sp>
          <p:nvSpPr>
            <p:cNvPr id="24" name="object 24"/>
            <p:cNvSpPr/>
            <p:nvPr/>
          </p:nvSpPr>
          <p:spPr>
            <a:xfrm>
              <a:off x="0" y="0"/>
              <a:ext cx="7886700" cy="1998980"/>
            </a:xfrm>
            <a:custGeom>
              <a:avLst/>
              <a:gdLst/>
              <a:ahLst/>
              <a:cxnLst/>
              <a:rect l="l" t="t" r="r" b="b"/>
              <a:pathLst>
                <a:path w="7886700" h="1998980">
                  <a:moveTo>
                    <a:pt x="7886700" y="0"/>
                  </a:moveTo>
                  <a:lnTo>
                    <a:pt x="0" y="0"/>
                  </a:lnTo>
                  <a:lnTo>
                    <a:pt x="0" y="1998446"/>
                  </a:lnTo>
                  <a:lnTo>
                    <a:pt x="4707343" y="1998446"/>
                  </a:lnTo>
                  <a:lnTo>
                    <a:pt x="5651906" y="957059"/>
                  </a:lnTo>
                  <a:lnTo>
                    <a:pt x="7886700" y="957059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07712" y="957059"/>
              <a:ext cx="957846" cy="10409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0"/>
              <a:ext cx="1732490" cy="16023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0" y="1598387"/>
              <a:ext cx="5070208" cy="3996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28571" y="0"/>
              <a:ext cx="3470605" cy="16023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95259" y="0"/>
              <a:ext cx="1305152" cy="120056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95259" y="1196657"/>
              <a:ext cx="239324" cy="2638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96494" y="955547"/>
              <a:ext cx="1299260" cy="11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0661" y="958088"/>
              <a:ext cx="1176743" cy="44773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90433" y="953795"/>
              <a:ext cx="2692908" cy="456336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451469" y="629874"/>
            <a:ext cx="4156710" cy="88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50" b="0" spc="9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5650" b="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650" spc="165" dirty="0">
                <a:solidFill>
                  <a:srgbClr val="FFFFFF"/>
                </a:solidFill>
              </a:rPr>
              <a:t>MISSION</a:t>
            </a:r>
            <a:endParaRPr sz="565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1647926"/>
            <a:ext cx="6517640" cy="8524875"/>
            <a:chOff x="0" y="1647926"/>
            <a:chExt cx="6517640" cy="8524875"/>
          </a:xfrm>
        </p:grpSpPr>
        <p:sp>
          <p:nvSpPr>
            <p:cNvPr id="36" name="object 36"/>
            <p:cNvSpPr/>
            <p:nvPr/>
          </p:nvSpPr>
          <p:spPr>
            <a:xfrm>
              <a:off x="0" y="9815786"/>
              <a:ext cx="4953000" cy="357505"/>
            </a:xfrm>
            <a:custGeom>
              <a:avLst/>
              <a:gdLst/>
              <a:ahLst/>
              <a:cxnLst/>
              <a:rect l="l" t="t" r="r" b="b"/>
              <a:pathLst>
                <a:path w="4953000" h="357504">
                  <a:moveTo>
                    <a:pt x="4595596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952492" y="356908"/>
                  </a:lnTo>
                  <a:lnTo>
                    <a:pt x="4595596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4169" y="1647926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5" y="0"/>
                  </a:moveTo>
                  <a:lnTo>
                    <a:pt x="850747" y="4100"/>
                  </a:lnTo>
                  <a:lnTo>
                    <a:pt x="0" y="12164"/>
                  </a:lnTo>
                  <a:lnTo>
                    <a:pt x="647992" y="18696"/>
                  </a:lnTo>
                  <a:lnTo>
                    <a:pt x="1568887" y="23813"/>
                  </a:lnTo>
                  <a:lnTo>
                    <a:pt x="2500844" y="24345"/>
                  </a:lnTo>
                  <a:lnTo>
                    <a:pt x="3425756" y="20268"/>
                  </a:lnTo>
                  <a:lnTo>
                    <a:pt x="4276496" y="12164"/>
                  </a:lnTo>
                  <a:lnTo>
                    <a:pt x="3628512" y="5594"/>
                  </a:lnTo>
                  <a:lnTo>
                    <a:pt x="2707623" y="489"/>
                  </a:lnTo>
                  <a:lnTo>
                    <a:pt x="1775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30306" y="3410076"/>
              <a:ext cx="2280881" cy="128135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223956" y="3403650"/>
              <a:ext cx="2293620" cy="1294130"/>
            </a:xfrm>
            <a:custGeom>
              <a:avLst/>
              <a:gdLst/>
              <a:ahLst/>
              <a:cxnLst/>
              <a:rect l="l" t="t" r="r" b="b"/>
              <a:pathLst>
                <a:path w="2293620" h="1294129">
                  <a:moveTo>
                    <a:pt x="2293582" y="0"/>
                  </a:moveTo>
                  <a:lnTo>
                    <a:pt x="2280882" y="0"/>
                  </a:lnTo>
                  <a:lnTo>
                    <a:pt x="2280882" y="12700"/>
                  </a:lnTo>
                  <a:lnTo>
                    <a:pt x="2280882" y="1281430"/>
                  </a:lnTo>
                  <a:lnTo>
                    <a:pt x="12700" y="1281430"/>
                  </a:lnTo>
                  <a:lnTo>
                    <a:pt x="12700" y="12700"/>
                  </a:lnTo>
                  <a:lnTo>
                    <a:pt x="2280882" y="12700"/>
                  </a:lnTo>
                  <a:lnTo>
                    <a:pt x="228088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1281430"/>
                  </a:lnTo>
                  <a:lnTo>
                    <a:pt x="0" y="1294130"/>
                  </a:lnTo>
                  <a:lnTo>
                    <a:pt x="6350" y="1294130"/>
                  </a:lnTo>
                  <a:lnTo>
                    <a:pt x="2293582" y="1294130"/>
                  </a:lnTo>
                  <a:lnTo>
                    <a:pt x="2293582" y="1287780"/>
                  </a:lnTo>
                  <a:lnTo>
                    <a:pt x="2293582" y="1281430"/>
                  </a:lnTo>
                  <a:lnTo>
                    <a:pt x="2293582" y="12700"/>
                  </a:lnTo>
                  <a:lnTo>
                    <a:pt x="2293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93835" y="4528987"/>
            <a:ext cx="7031355" cy="4010072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025"/>
              </a:spcBef>
            </a:pPr>
            <a:r>
              <a:rPr sz="5650" spc="-50" dirty="0">
                <a:solidFill>
                  <a:srgbClr val="B92F4A"/>
                </a:solidFill>
                <a:latin typeface="Calibri"/>
                <a:cs typeface="Calibri"/>
              </a:rPr>
              <a:t>OUR</a:t>
            </a:r>
            <a:r>
              <a:rPr sz="5650" spc="-27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5650" b="1" spc="155" dirty="0">
                <a:solidFill>
                  <a:srgbClr val="B92F4A"/>
                </a:solidFill>
                <a:latin typeface="Calibri"/>
                <a:cs typeface="Calibri"/>
              </a:rPr>
              <a:t>VISION</a:t>
            </a:r>
            <a:endParaRPr sz="5650" dirty="0">
              <a:latin typeface="Calibri"/>
              <a:cs typeface="Calibri"/>
            </a:endParaRPr>
          </a:p>
          <a:p>
            <a:pPr marL="69850" marR="5715" algn="just">
              <a:lnSpc>
                <a:spcPts val="1800"/>
              </a:lnSpc>
              <a:spcBef>
                <a:spcPts val="969"/>
              </a:spcBef>
            </a:pP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800" spc="39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Ready First Combat Team 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800" spc="395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800" spc="3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800" spc="3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3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peak</a:t>
            </a:r>
            <a:r>
              <a:rPr sz="1800" spc="3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3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performance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prepared</a:t>
            </a:r>
            <a:r>
              <a:rPr sz="1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engage</a:t>
            </a:r>
            <a:r>
              <a:rPr sz="18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50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missions</a:t>
            </a:r>
            <a:r>
              <a:rPr sz="18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while</a:t>
            </a:r>
            <a:r>
              <a:rPr sz="1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maintaining</a:t>
            </a:r>
            <a:r>
              <a:rPr sz="18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resiliency,</a:t>
            </a:r>
            <a:r>
              <a:rPr sz="18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Family,</a:t>
            </a:r>
            <a:r>
              <a:rPr sz="18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holistic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wellness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throughout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service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beyond.</a:t>
            </a:r>
            <a:endParaRPr sz="1800" dirty="0">
              <a:latin typeface="Calibri"/>
              <a:cs typeface="Calibri"/>
            </a:endParaRPr>
          </a:p>
          <a:p>
            <a:pPr marL="69850" algn="just">
              <a:lnSpc>
                <a:spcPct val="100000"/>
              </a:lnSpc>
              <a:spcBef>
                <a:spcPts val="1440"/>
              </a:spcBef>
            </a:pPr>
            <a:r>
              <a:rPr sz="1800" spc="-9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8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accomplish</a:t>
            </a:r>
            <a:r>
              <a:rPr sz="18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8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by: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Calibri"/>
              <a:cs typeface="Calibri"/>
            </a:endParaRPr>
          </a:p>
          <a:p>
            <a:pPr marL="69850" marR="5080" algn="just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Optimizing</a:t>
            </a:r>
            <a:r>
              <a:rPr sz="18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human</a:t>
            </a:r>
            <a:r>
              <a:rPr sz="18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performance</a:t>
            </a:r>
            <a:r>
              <a:rPr sz="18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800" spc="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integrated</a:t>
            </a:r>
            <a:r>
              <a:rPr sz="18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1800" spc="11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coaching, education,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training,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 and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services 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RFCT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personnel.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Calibri"/>
              <a:cs typeface="Calibri"/>
            </a:endParaRPr>
          </a:p>
          <a:p>
            <a:pPr marL="69850" marR="5080" algn="just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Sustaining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spc="80" dirty="0" smtClean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holistic</a:t>
            </a:r>
            <a:r>
              <a:rPr sz="1800" spc="8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health</a:t>
            </a:r>
            <a:r>
              <a:rPr sz="1800" spc="8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current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 smtClean="0">
                <a:solidFill>
                  <a:srgbClr val="231F20"/>
                </a:solidFill>
                <a:latin typeface="Calibri"/>
                <a:cs typeface="Calibri"/>
              </a:rPr>
              <a:t>personnel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families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integrated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approaches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mitigate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effects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acute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chronic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stress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during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800" spc="-2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r>
              <a:rPr sz="1800" spc="-15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RFCT. 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64172" y="1"/>
            <a:ext cx="7422935" cy="9898378"/>
            <a:chOff x="464172" y="1"/>
            <a:chExt cx="7422935" cy="9898378"/>
          </a:xfrm>
        </p:grpSpPr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64172" y="3410076"/>
              <a:ext cx="1673860" cy="12813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32456" y="3418167"/>
              <a:ext cx="1909877" cy="127326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06387" y="9143060"/>
              <a:ext cx="605383" cy="75531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701291" y="9132552"/>
              <a:ext cx="10160" cy="764540"/>
            </a:xfrm>
            <a:custGeom>
              <a:avLst/>
              <a:gdLst/>
              <a:ahLst/>
              <a:cxnLst/>
              <a:rect l="l" t="t" r="r" b="b"/>
              <a:pathLst>
                <a:path w="10159" h="764540">
                  <a:moveTo>
                    <a:pt x="9804" y="0"/>
                  </a:moveTo>
                  <a:lnTo>
                    <a:pt x="0" y="0"/>
                  </a:lnTo>
                  <a:lnTo>
                    <a:pt x="0" y="764057"/>
                  </a:lnTo>
                  <a:lnTo>
                    <a:pt x="9804" y="764057"/>
                  </a:lnTo>
                  <a:lnTo>
                    <a:pt x="98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84949" y="3418167"/>
              <a:ext cx="954938" cy="127326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651907" y="1"/>
              <a:ext cx="2235200" cy="955675"/>
            </a:xfrm>
            <a:custGeom>
              <a:avLst/>
              <a:gdLst/>
              <a:ahLst/>
              <a:cxnLst/>
              <a:rect l="l" t="t" r="r" b="b"/>
              <a:pathLst>
                <a:path w="2235200" h="955675">
                  <a:moveTo>
                    <a:pt x="2234793" y="0"/>
                  </a:moveTo>
                  <a:lnTo>
                    <a:pt x="764832" y="0"/>
                  </a:lnTo>
                  <a:lnTo>
                    <a:pt x="0" y="955548"/>
                  </a:lnTo>
                  <a:lnTo>
                    <a:pt x="2234793" y="955548"/>
                  </a:lnTo>
                  <a:lnTo>
                    <a:pt x="223479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2</a:t>
            </a:r>
          </a:p>
        </p:txBody>
      </p:sp>
      <p:pic>
        <p:nvPicPr>
          <p:cNvPr id="53" name="Google Shape;11;p10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784351" y="9142699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6948"/>
            <a:ext cx="7840712" cy="9896343"/>
            <a:chOff x="0" y="276948"/>
            <a:chExt cx="7840712" cy="989634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18323"/>
              <a:ext cx="435050" cy="57646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1318323"/>
              <a:ext cx="1748041" cy="4880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131" y="6195267"/>
              <a:ext cx="3490204" cy="8877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1318323"/>
              <a:ext cx="1746079" cy="48808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7416" y="892352"/>
              <a:ext cx="1748041" cy="5306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17416" y="6195267"/>
              <a:ext cx="3492157" cy="8877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54426" y="8846731"/>
              <a:ext cx="2183075" cy="13259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55781" y="451434"/>
              <a:ext cx="2684919" cy="4448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55716" y="276948"/>
              <a:ext cx="2284984" cy="1783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61545" y="892352"/>
              <a:ext cx="1748034" cy="53068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8655" y="7079094"/>
              <a:ext cx="872045" cy="22144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8655" y="9730544"/>
              <a:ext cx="872045" cy="4421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5661" y="892352"/>
              <a:ext cx="435051" cy="61906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65631" y="9289618"/>
              <a:ext cx="275069" cy="44484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4169" y="1940553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5" y="0"/>
                  </a:moveTo>
                  <a:lnTo>
                    <a:pt x="850747" y="4100"/>
                  </a:lnTo>
                  <a:lnTo>
                    <a:pt x="0" y="12164"/>
                  </a:lnTo>
                  <a:lnTo>
                    <a:pt x="647992" y="18696"/>
                  </a:lnTo>
                  <a:lnTo>
                    <a:pt x="1568887" y="23813"/>
                  </a:lnTo>
                  <a:lnTo>
                    <a:pt x="2500844" y="24345"/>
                  </a:lnTo>
                  <a:lnTo>
                    <a:pt x="3425756" y="20268"/>
                  </a:lnTo>
                  <a:lnTo>
                    <a:pt x="4276496" y="12164"/>
                  </a:lnTo>
                  <a:lnTo>
                    <a:pt x="3628512" y="5594"/>
                  </a:lnTo>
                  <a:lnTo>
                    <a:pt x="2707623" y="489"/>
                  </a:lnTo>
                  <a:lnTo>
                    <a:pt x="1775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93835" y="2366043"/>
            <a:ext cx="7033895" cy="716025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70485" marR="8255" indent="-635" algn="l">
              <a:lnSpc>
                <a:spcPts val="1800"/>
              </a:lnSpc>
              <a:spcBef>
                <a:spcPts val="459"/>
              </a:spcBef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3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800" spc="3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Domain</a:t>
            </a:r>
            <a:r>
              <a:rPr sz="1800" spc="3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800" spc="3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designed</a:t>
            </a:r>
            <a:r>
              <a:rPr sz="1800" spc="3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800" spc="3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provide,</a:t>
            </a:r>
            <a:r>
              <a:rPr sz="1800" spc="3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connect,</a:t>
            </a:r>
            <a:r>
              <a:rPr sz="1800" spc="3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strengthen,</a:t>
            </a:r>
            <a:r>
              <a:rPr sz="1800" spc="3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assess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fitness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individual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collective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231F20"/>
                </a:solidFill>
                <a:latin typeface="Calibri"/>
                <a:cs typeface="Calibri"/>
              </a:rPr>
              <a:t>battalions </a:t>
            </a:r>
            <a:r>
              <a:rPr sz="1800" spc="-10" dirty="0" smtClean="0">
                <a:solidFill>
                  <a:srgbClr val="231F20"/>
                </a:solidFill>
                <a:latin typeface="Calibri"/>
                <a:cs typeface="Calibri"/>
              </a:rPr>
              <a:t>across</a:t>
            </a:r>
            <a:r>
              <a:rPr lang="en-US" sz="1800" spc="-10" dirty="0" smtClean="0">
                <a:solidFill>
                  <a:srgbClr val="231F20"/>
                </a:solidFill>
                <a:latin typeface="Calibri"/>
                <a:cs typeface="Calibri"/>
              </a:rPr>
              <a:t> the Ready First Combat Team. 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Calibri"/>
              <a:cs typeface="Calibri"/>
            </a:endParaRPr>
          </a:p>
          <a:p>
            <a:pPr marL="70485" marR="5715" algn="just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Spirituality</a:t>
            </a:r>
            <a:r>
              <a:rPr sz="1800" spc="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supports</a:t>
            </a:r>
            <a:r>
              <a:rPr sz="1800" spc="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human</a:t>
            </a:r>
            <a:r>
              <a:rPr sz="1800" spc="1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performance</a:t>
            </a:r>
            <a:r>
              <a:rPr sz="1800" spc="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800" spc="1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fostering</a:t>
            </a:r>
            <a:r>
              <a:rPr sz="1800" spc="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800" spc="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practices,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resilience,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character</a:t>
            </a:r>
            <a:r>
              <a:rPr sz="1800" spc="7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ethics,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values</a:t>
            </a:r>
            <a:r>
              <a:rPr sz="1800" spc="7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beliefs,</a:t>
            </a:r>
            <a:r>
              <a:rPr sz="1800" spc="7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purpose,</a:t>
            </a:r>
            <a:r>
              <a:rPr sz="1800" spc="3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3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belonging.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Spirituality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800" spc="3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incredibly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individualized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8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Domain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8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support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8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all,</a:t>
            </a:r>
            <a:r>
              <a:rPr sz="18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regardless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belief.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8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domain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focuses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both</a:t>
            </a:r>
            <a:r>
              <a:rPr sz="1800" spc="2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beliefs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(core</a:t>
            </a:r>
            <a:r>
              <a:rPr sz="1800" spc="2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beliefs,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values,</a:t>
            </a:r>
            <a:r>
              <a:rPr sz="1800" spc="2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sense</a:t>
            </a:r>
            <a:r>
              <a:rPr sz="1800" spc="2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800" spc="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purpose between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individual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higher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power)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behaviors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(healthy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relationships,</a:t>
            </a:r>
            <a:r>
              <a:rPr sz="1800" spc="11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ethical</a:t>
            </a:r>
            <a:r>
              <a:rPr sz="1800" spc="11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decision-making,</a:t>
            </a:r>
            <a:r>
              <a:rPr sz="1800" spc="11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connection,</a:t>
            </a:r>
            <a:r>
              <a:rPr sz="1800" spc="11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11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positive</a:t>
            </a:r>
            <a:r>
              <a:rPr sz="1800" spc="11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living 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800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individual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world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around</a:t>
            </a:r>
            <a:r>
              <a:rPr sz="18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them).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 dirty="0">
              <a:latin typeface="Calibri"/>
              <a:cs typeface="Calibri"/>
            </a:endParaRPr>
          </a:p>
          <a:p>
            <a:pPr marL="12700" marR="1577340">
              <a:lnSpc>
                <a:spcPct val="78300"/>
              </a:lnSpc>
              <a:spcBef>
                <a:spcPts val="5"/>
              </a:spcBef>
            </a:pPr>
            <a:r>
              <a:rPr sz="3750" spc="70" dirty="0">
                <a:solidFill>
                  <a:srgbClr val="B92F4A"/>
                </a:solidFill>
                <a:latin typeface="Calibri"/>
                <a:cs typeface="Calibri"/>
              </a:rPr>
              <a:t>SPIRITUAL</a:t>
            </a:r>
            <a:r>
              <a:rPr sz="3750" spc="-13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3750" b="1" spc="125" dirty="0">
                <a:solidFill>
                  <a:srgbClr val="B92F4A"/>
                </a:solidFill>
                <a:latin typeface="Calibri"/>
                <a:cs typeface="Calibri"/>
              </a:rPr>
              <a:t>PERFORMANCE </a:t>
            </a:r>
            <a:r>
              <a:rPr sz="3750" b="1" spc="55" dirty="0">
                <a:solidFill>
                  <a:srgbClr val="B92F4A"/>
                </a:solidFill>
                <a:latin typeface="Calibri"/>
                <a:cs typeface="Calibri"/>
              </a:rPr>
              <a:t>VISION:</a:t>
            </a:r>
            <a:endParaRPr sz="3750" dirty="0">
              <a:latin typeface="Calibri"/>
              <a:cs typeface="Calibri"/>
            </a:endParaRPr>
          </a:p>
          <a:p>
            <a:pPr marL="70485" marR="5080" indent="-635" algn="just">
              <a:lnSpc>
                <a:spcPts val="1800"/>
              </a:lnSpc>
              <a:spcBef>
                <a:spcPts val="445"/>
              </a:spcBef>
            </a:pP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RFCT</a:t>
            </a:r>
            <a:r>
              <a:rPr sz="1800" spc="-4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Soldiers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Civilians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libri"/>
                <a:cs typeface="Calibri"/>
              </a:rPr>
              <a:t>perform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spiritually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optimal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levels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peak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performance</a:t>
            </a:r>
            <a:r>
              <a:rPr sz="18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diverse,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unique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environments;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Families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individuals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nurtured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thriving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amidst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challenging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 smtClean="0">
                <a:solidFill>
                  <a:srgbClr val="231F20"/>
                </a:solidFill>
                <a:latin typeface="Calibri"/>
                <a:cs typeface="Calibri"/>
              </a:rPr>
              <a:t>demands</a:t>
            </a:r>
            <a:r>
              <a:rPr sz="1800" spc="-3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order </a:t>
            </a:r>
            <a:r>
              <a:rPr sz="1800" spc="-5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effectively,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efficiently,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safely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accomplish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the ready First </a:t>
            </a:r>
            <a:r>
              <a:rPr sz="1800" spc="-10" dirty="0" smtClean="0">
                <a:solidFill>
                  <a:srgbClr val="231F20"/>
                </a:solidFill>
                <a:latin typeface="Calibri"/>
                <a:cs typeface="Calibri"/>
              </a:rPr>
              <a:t>mission.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4010"/>
              </a:lnSpc>
              <a:spcBef>
                <a:spcPts val="890"/>
              </a:spcBef>
            </a:pPr>
            <a:r>
              <a:rPr sz="3750" spc="70" dirty="0">
                <a:solidFill>
                  <a:srgbClr val="B92F4A"/>
                </a:solidFill>
                <a:latin typeface="Calibri"/>
                <a:cs typeface="Calibri"/>
              </a:rPr>
              <a:t>SPIRITUAL</a:t>
            </a:r>
            <a:r>
              <a:rPr sz="3750" spc="-13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3750" spc="-10" dirty="0">
                <a:solidFill>
                  <a:srgbClr val="B92F4A"/>
                </a:solidFill>
                <a:latin typeface="Calibri"/>
                <a:cs typeface="Calibri"/>
              </a:rPr>
              <a:t>PERFORMANCE</a:t>
            </a:r>
            <a:endParaRPr sz="3750" dirty="0">
              <a:latin typeface="Calibri"/>
              <a:cs typeface="Calibri"/>
            </a:endParaRPr>
          </a:p>
          <a:p>
            <a:pPr marL="12700">
              <a:lnSpc>
                <a:spcPts val="4010"/>
              </a:lnSpc>
            </a:pPr>
            <a:r>
              <a:rPr sz="3750" b="1" spc="240" dirty="0">
                <a:solidFill>
                  <a:srgbClr val="B92F4A"/>
                </a:solidFill>
                <a:latin typeface="Calibri"/>
                <a:cs typeface="Calibri"/>
              </a:rPr>
              <a:t>LINES</a:t>
            </a:r>
            <a:r>
              <a:rPr sz="3750" b="1" spc="-19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3750" b="1" spc="60" dirty="0">
                <a:solidFill>
                  <a:srgbClr val="B92F4A"/>
                </a:solidFill>
                <a:latin typeface="Calibri"/>
                <a:cs typeface="Calibri"/>
              </a:rPr>
              <a:t>OF</a:t>
            </a:r>
            <a:r>
              <a:rPr sz="3750" b="1" spc="-19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3750" b="1" spc="90" dirty="0">
                <a:solidFill>
                  <a:srgbClr val="B92F4A"/>
                </a:solidFill>
                <a:latin typeface="Calibri"/>
                <a:cs typeface="Calibri"/>
              </a:rPr>
              <a:t>EFFORT:</a:t>
            </a:r>
            <a:endParaRPr sz="3750" dirty="0">
              <a:latin typeface="Calibri"/>
              <a:cs typeface="Calibri"/>
            </a:endParaRPr>
          </a:p>
          <a:p>
            <a:pPr marL="292100" indent="-222250">
              <a:lnSpc>
                <a:spcPct val="100000"/>
              </a:lnSpc>
              <a:spcBef>
                <a:spcPts val="259"/>
              </a:spcBef>
              <a:buAutoNum type="arabicPeriod"/>
              <a:tabLst>
                <a:tab pos="292735" algn="l"/>
              </a:tabLst>
            </a:pP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Deepen</a:t>
            </a:r>
            <a:r>
              <a:rPr sz="18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Calibri"/>
                <a:cs typeface="Calibri"/>
              </a:rPr>
              <a:t>RFCT</a:t>
            </a:r>
            <a:r>
              <a:rPr sz="1800" spc="-50" dirty="0" smtClean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Warriors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Families</a:t>
            </a:r>
            <a:endParaRPr sz="1800" dirty="0">
              <a:latin typeface="Calibri"/>
              <a:cs typeface="Calibri"/>
            </a:endParaRPr>
          </a:p>
          <a:p>
            <a:pPr marL="301625" indent="-231775">
              <a:lnSpc>
                <a:spcPct val="100000"/>
              </a:lnSpc>
              <a:buAutoNum type="arabicPeriod"/>
              <a:tabLst>
                <a:tab pos="302260" algn="l"/>
              </a:tabLst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Develop</a:t>
            </a:r>
            <a:r>
              <a:rPr sz="18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Trained,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Equipped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Ready</a:t>
            </a:r>
            <a:r>
              <a:rPr sz="18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UMTs</a:t>
            </a:r>
            <a:endParaRPr sz="1800" dirty="0">
              <a:latin typeface="Calibri"/>
              <a:cs typeface="Calibri"/>
            </a:endParaRPr>
          </a:p>
          <a:p>
            <a:pPr marL="300355" marR="2966085" indent="-229870">
              <a:lnSpc>
                <a:spcPts val="1900"/>
              </a:lnSpc>
              <a:spcBef>
                <a:spcPts val="280"/>
              </a:spcBef>
              <a:buAutoNum type="arabicPeriod"/>
              <a:tabLst>
                <a:tab pos="303530" algn="l"/>
              </a:tabLst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Design</a:t>
            </a:r>
            <a:r>
              <a:rPr sz="18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Religious</a:t>
            </a:r>
            <a:r>
              <a:rPr sz="18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Support</a:t>
            </a:r>
            <a:r>
              <a:rPr sz="18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Capabilities</a:t>
            </a:r>
            <a:r>
              <a:rPr sz="18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Emerging</a:t>
            </a:r>
            <a:r>
              <a:rPr sz="1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Requirements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0"/>
            <a:ext cx="7886700" cy="1318895"/>
            <a:chOff x="0" y="0"/>
            <a:chExt cx="7886700" cy="1318895"/>
          </a:xfrm>
        </p:grpSpPr>
        <p:sp>
          <p:nvSpPr>
            <p:cNvPr id="28" name="object 28"/>
            <p:cNvSpPr/>
            <p:nvPr/>
          </p:nvSpPr>
          <p:spPr>
            <a:xfrm>
              <a:off x="0" y="0"/>
              <a:ext cx="7886700" cy="1318895"/>
            </a:xfrm>
            <a:custGeom>
              <a:avLst/>
              <a:gdLst/>
              <a:ahLst/>
              <a:cxnLst/>
              <a:rect l="l" t="t" r="r" b="b"/>
              <a:pathLst>
                <a:path w="7886700" h="1318895">
                  <a:moveTo>
                    <a:pt x="7886700" y="0"/>
                  </a:moveTo>
                  <a:lnTo>
                    <a:pt x="0" y="0"/>
                  </a:lnTo>
                  <a:lnTo>
                    <a:pt x="0" y="1318323"/>
                  </a:lnTo>
                  <a:lnTo>
                    <a:pt x="4759299" y="1318323"/>
                  </a:lnTo>
                  <a:lnTo>
                    <a:pt x="5703874" y="276948"/>
                  </a:lnTo>
                  <a:lnTo>
                    <a:pt x="7886700" y="276948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59655" y="276948"/>
              <a:ext cx="957859" cy="104098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23" y="0"/>
              <a:ext cx="5230404" cy="131792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33507" y="0"/>
              <a:ext cx="438970" cy="79551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68558" y="0"/>
              <a:ext cx="2179165" cy="3158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2891" y="618756"/>
              <a:ext cx="1450200" cy="3532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38629" y="622084"/>
              <a:ext cx="252730" cy="34992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33561" y="622084"/>
              <a:ext cx="588200" cy="34658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70618" y="618756"/>
              <a:ext cx="1981758" cy="353250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451469" y="365148"/>
            <a:ext cx="4622800" cy="692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b="0" spc="95" dirty="0">
                <a:solidFill>
                  <a:srgbClr val="FFFFFF"/>
                </a:solidFill>
                <a:latin typeface="Calibri"/>
                <a:cs typeface="Calibri"/>
              </a:rPr>
              <a:t>SP</a:t>
            </a:r>
            <a:r>
              <a:rPr sz="4350" b="0" spc="-7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525" b="0" spc="-262" baseline="-3831" dirty="0">
                <a:latin typeface="Calibri"/>
                <a:cs typeface="Calibri"/>
              </a:rPr>
              <a:t>I</a:t>
            </a:r>
            <a:r>
              <a:rPr sz="4350" b="0" spc="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350" b="0" spc="-7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525" b="0" spc="-262" baseline="-3831" dirty="0">
                <a:latin typeface="Calibri"/>
                <a:cs typeface="Calibri"/>
              </a:rPr>
              <a:t>I</a:t>
            </a:r>
            <a:r>
              <a:rPr sz="4350" b="0" spc="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350" b="0" spc="-1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4350" b="0" spc="95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4350" b="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350" spc="-10" dirty="0">
                <a:solidFill>
                  <a:srgbClr val="FFFFFF"/>
                </a:solidFill>
              </a:rPr>
              <a:t>DOMAIN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2073" y="1267854"/>
            <a:ext cx="5461000" cy="104457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 marR="5080">
              <a:lnSpc>
                <a:spcPct val="78300"/>
              </a:lnSpc>
              <a:spcBef>
                <a:spcPts val="1075"/>
              </a:spcBef>
            </a:pPr>
            <a:r>
              <a:rPr sz="3750" spc="70" dirty="0">
                <a:solidFill>
                  <a:srgbClr val="B92F4A"/>
                </a:solidFill>
                <a:latin typeface="Calibri"/>
                <a:cs typeface="Calibri"/>
              </a:rPr>
              <a:t>SPIRITUAL</a:t>
            </a:r>
            <a:r>
              <a:rPr sz="3750" spc="-13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3750" b="1" spc="125" dirty="0">
                <a:solidFill>
                  <a:srgbClr val="B92F4A"/>
                </a:solidFill>
                <a:latin typeface="Calibri"/>
                <a:cs typeface="Calibri"/>
              </a:rPr>
              <a:t>PERFORMANCE </a:t>
            </a:r>
            <a:r>
              <a:rPr sz="3750" b="1" spc="105" dirty="0">
                <a:solidFill>
                  <a:srgbClr val="B92F4A"/>
                </a:solidFill>
                <a:latin typeface="Calibri"/>
                <a:cs typeface="Calibri"/>
              </a:rPr>
              <a:t>MISSION</a:t>
            </a:r>
            <a:endParaRPr sz="375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960235" y="9143047"/>
            <a:ext cx="605396" cy="755332"/>
          </a:xfrm>
          <a:prstGeom prst="rect">
            <a:avLst/>
          </a:prstGeom>
        </p:spPr>
      </p:pic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3</a:t>
            </a:r>
          </a:p>
        </p:txBody>
      </p:sp>
      <p:pic>
        <p:nvPicPr>
          <p:cNvPr id="46" name="Google Shape;11;p10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784351" y="9142699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00"/>
            <a:chOff x="0" y="0"/>
            <a:chExt cx="788670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120"/>
              <a:ext cx="435050" cy="50028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2080120"/>
              <a:ext cx="1748041" cy="5002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5255" y="2080120"/>
              <a:ext cx="1746079" cy="5002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7416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4426" y="8846731"/>
              <a:ext cx="2183088" cy="13259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1089" y="1335240"/>
              <a:ext cx="2779610" cy="444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1025" y="1038733"/>
              <a:ext cx="2379675" cy="300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1545" y="1776171"/>
              <a:ext cx="1748034" cy="530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3603" y="8846731"/>
              <a:ext cx="1307096" cy="62994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33603" y="10127526"/>
              <a:ext cx="1307096" cy="451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8655" y="7079094"/>
              <a:ext cx="872045" cy="17715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05661" y="1776171"/>
              <a:ext cx="435051" cy="53068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0"/>
              <a:ext cx="7886700" cy="2080260"/>
            </a:xfrm>
            <a:custGeom>
              <a:avLst/>
              <a:gdLst/>
              <a:ahLst/>
              <a:cxnLst/>
              <a:rect l="l" t="t" r="r" b="b"/>
              <a:pathLst>
                <a:path w="7886700" h="2080260">
                  <a:moveTo>
                    <a:pt x="7886700" y="0"/>
                  </a:moveTo>
                  <a:lnTo>
                    <a:pt x="0" y="0"/>
                  </a:lnTo>
                  <a:lnTo>
                    <a:pt x="0" y="2080120"/>
                  </a:lnTo>
                  <a:lnTo>
                    <a:pt x="4775288" y="2080120"/>
                  </a:lnTo>
                  <a:lnTo>
                    <a:pt x="5719864" y="1038733"/>
                  </a:lnTo>
                  <a:lnTo>
                    <a:pt x="7886700" y="1038733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43487" y="1038733"/>
              <a:ext cx="690041" cy="76075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75657" y="1828545"/>
              <a:ext cx="241477" cy="2511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999" y="0"/>
              <a:ext cx="1744116" cy="16663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43487" y="1662442"/>
              <a:ext cx="110655" cy="12198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999" y="1662442"/>
              <a:ext cx="4980470" cy="4172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63196" y="0"/>
              <a:ext cx="1746081" cy="16663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05365" y="0"/>
              <a:ext cx="3490188" cy="8334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05365" y="829564"/>
              <a:ext cx="273215" cy="83678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43487" y="829564"/>
              <a:ext cx="644956" cy="83678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84532" y="829564"/>
              <a:ext cx="2179167" cy="2481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91644" y="0"/>
              <a:ext cx="872055" cy="8334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0" y="3229368"/>
              <a:ext cx="5142230" cy="6943725"/>
            </a:xfrm>
            <a:custGeom>
              <a:avLst/>
              <a:gdLst/>
              <a:ahLst/>
              <a:cxnLst/>
              <a:rect l="l" t="t" r="r" b="b"/>
              <a:pathLst>
                <a:path w="5142230" h="6943725">
                  <a:moveTo>
                    <a:pt x="4805858" y="6943331"/>
                  </a:moveTo>
                  <a:lnTo>
                    <a:pt x="4448949" y="6586423"/>
                  </a:lnTo>
                  <a:lnTo>
                    <a:pt x="0" y="6586423"/>
                  </a:lnTo>
                  <a:lnTo>
                    <a:pt x="0" y="6943331"/>
                  </a:lnTo>
                  <a:lnTo>
                    <a:pt x="4805858" y="6943331"/>
                  </a:lnTo>
                  <a:close/>
                </a:path>
                <a:path w="5142230" h="6943725">
                  <a:moveTo>
                    <a:pt x="5142027" y="0"/>
                  </a:moveTo>
                  <a:lnTo>
                    <a:pt x="2437142" y="0"/>
                  </a:lnTo>
                  <a:lnTo>
                    <a:pt x="2437142" y="468998"/>
                  </a:lnTo>
                  <a:lnTo>
                    <a:pt x="5142027" y="468998"/>
                  </a:lnTo>
                  <a:lnTo>
                    <a:pt x="5142027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68139" y="2285331"/>
            <a:ext cx="66338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Spirituality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 a sense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connection that gives meaning and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lives and develops within us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qualities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need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persevere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times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adversity,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hardship,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stress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ways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grow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experiences.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think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wellness,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want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think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path,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practices,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ways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enable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13700" y="574446"/>
            <a:ext cx="4361180" cy="8920480"/>
            <a:chOff x="613700" y="574446"/>
            <a:chExt cx="4361180" cy="8920480"/>
          </a:xfrm>
        </p:grpSpPr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721945" y="3392230"/>
              <a:ext cx="2252522" cy="16874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372093" y="9078226"/>
              <a:ext cx="417830" cy="416559"/>
            </a:xfrm>
            <a:custGeom>
              <a:avLst/>
              <a:gdLst/>
              <a:ahLst/>
              <a:cxnLst/>
              <a:rect l="l" t="t" r="r" b="b"/>
              <a:pathLst>
                <a:path w="417830" h="416559">
                  <a:moveTo>
                    <a:pt x="417449" y="0"/>
                  </a:moveTo>
                  <a:lnTo>
                    <a:pt x="25158" y="0"/>
                  </a:lnTo>
                  <a:lnTo>
                    <a:pt x="25158" y="7620"/>
                  </a:lnTo>
                  <a:lnTo>
                    <a:pt x="25158" y="34290"/>
                  </a:lnTo>
                  <a:lnTo>
                    <a:pt x="0" y="34290"/>
                  </a:lnTo>
                  <a:lnTo>
                    <a:pt x="0" y="384810"/>
                  </a:lnTo>
                  <a:lnTo>
                    <a:pt x="0" y="392430"/>
                  </a:lnTo>
                  <a:lnTo>
                    <a:pt x="0" y="416560"/>
                  </a:lnTo>
                  <a:lnTo>
                    <a:pt x="382041" y="416560"/>
                  </a:lnTo>
                  <a:lnTo>
                    <a:pt x="382041" y="392430"/>
                  </a:lnTo>
                  <a:lnTo>
                    <a:pt x="417449" y="392430"/>
                  </a:lnTo>
                  <a:lnTo>
                    <a:pt x="417449" y="384810"/>
                  </a:lnTo>
                  <a:lnTo>
                    <a:pt x="32461" y="384810"/>
                  </a:lnTo>
                  <a:lnTo>
                    <a:pt x="32461" y="34290"/>
                  </a:lnTo>
                  <a:lnTo>
                    <a:pt x="32461" y="7620"/>
                  </a:lnTo>
                  <a:lnTo>
                    <a:pt x="410146" y="7620"/>
                  </a:lnTo>
                  <a:lnTo>
                    <a:pt x="410146" y="384784"/>
                  </a:lnTo>
                  <a:lnTo>
                    <a:pt x="417449" y="384784"/>
                  </a:lnTo>
                  <a:lnTo>
                    <a:pt x="417449" y="7620"/>
                  </a:lnTo>
                  <a:lnTo>
                    <a:pt x="417449" y="7099"/>
                  </a:lnTo>
                  <a:lnTo>
                    <a:pt x="417449" y="0"/>
                  </a:lnTo>
                  <a:close/>
                </a:path>
              </a:pathLst>
            </a:custGeom>
            <a:solidFill>
              <a:srgbClr val="B92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3689" y="4427625"/>
              <a:ext cx="3436620" cy="4100829"/>
            </a:xfrm>
            <a:custGeom>
              <a:avLst/>
              <a:gdLst/>
              <a:ahLst/>
              <a:cxnLst/>
              <a:rect l="l" t="t" r="r" b="b"/>
              <a:pathLst>
                <a:path w="3436620" h="4100829">
                  <a:moveTo>
                    <a:pt x="417449" y="3658819"/>
                  </a:moveTo>
                  <a:lnTo>
                    <a:pt x="25146" y="3658819"/>
                  </a:lnTo>
                  <a:lnTo>
                    <a:pt x="25146" y="3666439"/>
                  </a:lnTo>
                  <a:lnTo>
                    <a:pt x="25146" y="3693109"/>
                  </a:lnTo>
                  <a:lnTo>
                    <a:pt x="0" y="3693109"/>
                  </a:lnTo>
                  <a:lnTo>
                    <a:pt x="0" y="4043629"/>
                  </a:lnTo>
                  <a:lnTo>
                    <a:pt x="0" y="4051249"/>
                  </a:lnTo>
                  <a:lnTo>
                    <a:pt x="0" y="4075379"/>
                  </a:lnTo>
                  <a:lnTo>
                    <a:pt x="382041" y="4075379"/>
                  </a:lnTo>
                  <a:lnTo>
                    <a:pt x="382041" y="4051249"/>
                  </a:lnTo>
                  <a:lnTo>
                    <a:pt x="417449" y="4051249"/>
                  </a:lnTo>
                  <a:lnTo>
                    <a:pt x="417449" y="4043629"/>
                  </a:lnTo>
                  <a:lnTo>
                    <a:pt x="32461" y="4043629"/>
                  </a:lnTo>
                  <a:lnTo>
                    <a:pt x="32461" y="3693109"/>
                  </a:lnTo>
                  <a:lnTo>
                    <a:pt x="32461" y="3666439"/>
                  </a:lnTo>
                  <a:lnTo>
                    <a:pt x="410146" y="3666439"/>
                  </a:lnTo>
                  <a:lnTo>
                    <a:pt x="410146" y="4043591"/>
                  </a:lnTo>
                  <a:lnTo>
                    <a:pt x="417449" y="4043591"/>
                  </a:lnTo>
                  <a:lnTo>
                    <a:pt x="417449" y="3666439"/>
                  </a:lnTo>
                  <a:lnTo>
                    <a:pt x="417449" y="3665905"/>
                  </a:lnTo>
                  <a:lnTo>
                    <a:pt x="417449" y="3658819"/>
                  </a:lnTo>
                  <a:close/>
                </a:path>
                <a:path w="3436620" h="4100829">
                  <a:moveTo>
                    <a:pt x="417449" y="2760205"/>
                  </a:moveTo>
                  <a:lnTo>
                    <a:pt x="25146" y="2760205"/>
                  </a:lnTo>
                  <a:lnTo>
                    <a:pt x="25146" y="2767825"/>
                  </a:lnTo>
                  <a:lnTo>
                    <a:pt x="25146" y="2794495"/>
                  </a:lnTo>
                  <a:lnTo>
                    <a:pt x="0" y="2794495"/>
                  </a:lnTo>
                  <a:lnTo>
                    <a:pt x="0" y="3145015"/>
                  </a:lnTo>
                  <a:lnTo>
                    <a:pt x="0" y="3152635"/>
                  </a:lnTo>
                  <a:lnTo>
                    <a:pt x="0" y="3176765"/>
                  </a:lnTo>
                  <a:lnTo>
                    <a:pt x="382041" y="3176765"/>
                  </a:lnTo>
                  <a:lnTo>
                    <a:pt x="382041" y="3152635"/>
                  </a:lnTo>
                  <a:lnTo>
                    <a:pt x="417449" y="3152635"/>
                  </a:lnTo>
                  <a:lnTo>
                    <a:pt x="417449" y="3145015"/>
                  </a:lnTo>
                  <a:lnTo>
                    <a:pt x="32461" y="3145015"/>
                  </a:lnTo>
                  <a:lnTo>
                    <a:pt x="32461" y="2794495"/>
                  </a:lnTo>
                  <a:lnTo>
                    <a:pt x="32461" y="2767825"/>
                  </a:lnTo>
                  <a:lnTo>
                    <a:pt x="410146" y="2767825"/>
                  </a:lnTo>
                  <a:lnTo>
                    <a:pt x="410146" y="3144977"/>
                  </a:lnTo>
                  <a:lnTo>
                    <a:pt x="417449" y="3144977"/>
                  </a:lnTo>
                  <a:lnTo>
                    <a:pt x="417449" y="2767825"/>
                  </a:lnTo>
                  <a:lnTo>
                    <a:pt x="417449" y="2767292"/>
                  </a:lnTo>
                  <a:lnTo>
                    <a:pt x="417449" y="2760205"/>
                  </a:lnTo>
                  <a:close/>
                </a:path>
                <a:path w="3436620" h="4100829">
                  <a:moveTo>
                    <a:pt x="417449" y="1861604"/>
                  </a:moveTo>
                  <a:lnTo>
                    <a:pt x="25146" y="1861604"/>
                  </a:lnTo>
                  <a:lnTo>
                    <a:pt x="25146" y="1869224"/>
                  </a:lnTo>
                  <a:lnTo>
                    <a:pt x="25146" y="1895894"/>
                  </a:lnTo>
                  <a:lnTo>
                    <a:pt x="0" y="1895894"/>
                  </a:lnTo>
                  <a:lnTo>
                    <a:pt x="0" y="2246414"/>
                  </a:lnTo>
                  <a:lnTo>
                    <a:pt x="0" y="2254034"/>
                  </a:lnTo>
                  <a:lnTo>
                    <a:pt x="0" y="2278164"/>
                  </a:lnTo>
                  <a:lnTo>
                    <a:pt x="382041" y="2278164"/>
                  </a:lnTo>
                  <a:lnTo>
                    <a:pt x="382041" y="2254034"/>
                  </a:lnTo>
                  <a:lnTo>
                    <a:pt x="417449" y="2254034"/>
                  </a:lnTo>
                  <a:lnTo>
                    <a:pt x="417449" y="2246414"/>
                  </a:lnTo>
                  <a:lnTo>
                    <a:pt x="32461" y="2246414"/>
                  </a:lnTo>
                  <a:lnTo>
                    <a:pt x="32461" y="1895894"/>
                  </a:lnTo>
                  <a:lnTo>
                    <a:pt x="32461" y="1869224"/>
                  </a:lnTo>
                  <a:lnTo>
                    <a:pt x="410146" y="1869224"/>
                  </a:lnTo>
                  <a:lnTo>
                    <a:pt x="410146" y="2246376"/>
                  </a:lnTo>
                  <a:lnTo>
                    <a:pt x="417449" y="2246376"/>
                  </a:lnTo>
                  <a:lnTo>
                    <a:pt x="417449" y="1869224"/>
                  </a:lnTo>
                  <a:lnTo>
                    <a:pt x="417449" y="1868690"/>
                  </a:lnTo>
                  <a:lnTo>
                    <a:pt x="417449" y="1861604"/>
                  </a:lnTo>
                  <a:close/>
                </a:path>
                <a:path w="3436620" h="4100829">
                  <a:moveTo>
                    <a:pt x="417449" y="910844"/>
                  </a:moveTo>
                  <a:lnTo>
                    <a:pt x="25146" y="910844"/>
                  </a:lnTo>
                  <a:lnTo>
                    <a:pt x="25146" y="918464"/>
                  </a:lnTo>
                  <a:lnTo>
                    <a:pt x="25146" y="945134"/>
                  </a:lnTo>
                  <a:lnTo>
                    <a:pt x="0" y="945134"/>
                  </a:lnTo>
                  <a:lnTo>
                    <a:pt x="0" y="1295654"/>
                  </a:lnTo>
                  <a:lnTo>
                    <a:pt x="0" y="1303274"/>
                  </a:lnTo>
                  <a:lnTo>
                    <a:pt x="0" y="1327404"/>
                  </a:lnTo>
                  <a:lnTo>
                    <a:pt x="382041" y="1327404"/>
                  </a:lnTo>
                  <a:lnTo>
                    <a:pt x="382041" y="1303274"/>
                  </a:lnTo>
                  <a:lnTo>
                    <a:pt x="417449" y="1303274"/>
                  </a:lnTo>
                  <a:lnTo>
                    <a:pt x="417449" y="1295654"/>
                  </a:lnTo>
                  <a:lnTo>
                    <a:pt x="32461" y="1295654"/>
                  </a:lnTo>
                  <a:lnTo>
                    <a:pt x="32461" y="945134"/>
                  </a:lnTo>
                  <a:lnTo>
                    <a:pt x="32461" y="918464"/>
                  </a:lnTo>
                  <a:lnTo>
                    <a:pt x="410146" y="918464"/>
                  </a:lnTo>
                  <a:lnTo>
                    <a:pt x="410146" y="1295628"/>
                  </a:lnTo>
                  <a:lnTo>
                    <a:pt x="417449" y="1295628"/>
                  </a:lnTo>
                  <a:lnTo>
                    <a:pt x="417449" y="918464"/>
                  </a:lnTo>
                  <a:lnTo>
                    <a:pt x="417449" y="917943"/>
                  </a:lnTo>
                  <a:lnTo>
                    <a:pt x="417449" y="910844"/>
                  </a:lnTo>
                  <a:close/>
                </a:path>
                <a:path w="3436620" h="4100829">
                  <a:moveTo>
                    <a:pt x="417449" y="0"/>
                  </a:moveTo>
                  <a:lnTo>
                    <a:pt x="25146" y="0"/>
                  </a:lnTo>
                  <a:lnTo>
                    <a:pt x="25146" y="7620"/>
                  </a:lnTo>
                  <a:lnTo>
                    <a:pt x="25146" y="34290"/>
                  </a:lnTo>
                  <a:lnTo>
                    <a:pt x="0" y="34290"/>
                  </a:lnTo>
                  <a:lnTo>
                    <a:pt x="0" y="384810"/>
                  </a:lnTo>
                  <a:lnTo>
                    <a:pt x="0" y="392430"/>
                  </a:lnTo>
                  <a:lnTo>
                    <a:pt x="0" y="416560"/>
                  </a:lnTo>
                  <a:lnTo>
                    <a:pt x="382041" y="416560"/>
                  </a:lnTo>
                  <a:lnTo>
                    <a:pt x="382041" y="392430"/>
                  </a:lnTo>
                  <a:lnTo>
                    <a:pt x="417449" y="392430"/>
                  </a:lnTo>
                  <a:lnTo>
                    <a:pt x="417449" y="384810"/>
                  </a:lnTo>
                  <a:lnTo>
                    <a:pt x="32461" y="384810"/>
                  </a:lnTo>
                  <a:lnTo>
                    <a:pt x="32461" y="34290"/>
                  </a:lnTo>
                  <a:lnTo>
                    <a:pt x="32461" y="7620"/>
                  </a:lnTo>
                  <a:lnTo>
                    <a:pt x="410146" y="7620"/>
                  </a:lnTo>
                  <a:lnTo>
                    <a:pt x="410146" y="384771"/>
                  </a:lnTo>
                  <a:lnTo>
                    <a:pt x="417449" y="384771"/>
                  </a:lnTo>
                  <a:lnTo>
                    <a:pt x="417449" y="7620"/>
                  </a:lnTo>
                  <a:lnTo>
                    <a:pt x="417449" y="7099"/>
                  </a:lnTo>
                  <a:lnTo>
                    <a:pt x="417449" y="0"/>
                  </a:lnTo>
                  <a:close/>
                </a:path>
                <a:path w="3436620" h="4100829">
                  <a:moveTo>
                    <a:pt x="3436035" y="3683660"/>
                  </a:moveTo>
                  <a:lnTo>
                    <a:pt x="3043745" y="3683660"/>
                  </a:lnTo>
                  <a:lnTo>
                    <a:pt x="3043745" y="3691280"/>
                  </a:lnTo>
                  <a:lnTo>
                    <a:pt x="3043745" y="3717950"/>
                  </a:lnTo>
                  <a:lnTo>
                    <a:pt x="3018586" y="3717950"/>
                  </a:lnTo>
                  <a:lnTo>
                    <a:pt x="3018586" y="4068470"/>
                  </a:lnTo>
                  <a:lnTo>
                    <a:pt x="3018586" y="4076090"/>
                  </a:lnTo>
                  <a:lnTo>
                    <a:pt x="3018586" y="4100220"/>
                  </a:lnTo>
                  <a:lnTo>
                    <a:pt x="3400628" y="4100220"/>
                  </a:lnTo>
                  <a:lnTo>
                    <a:pt x="3400628" y="4076090"/>
                  </a:lnTo>
                  <a:lnTo>
                    <a:pt x="3436035" y="4076090"/>
                  </a:lnTo>
                  <a:lnTo>
                    <a:pt x="3436035" y="4068470"/>
                  </a:lnTo>
                  <a:lnTo>
                    <a:pt x="3051048" y="4068470"/>
                  </a:lnTo>
                  <a:lnTo>
                    <a:pt x="3051048" y="3717950"/>
                  </a:lnTo>
                  <a:lnTo>
                    <a:pt x="3051048" y="3691280"/>
                  </a:lnTo>
                  <a:lnTo>
                    <a:pt x="3428733" y="3691280"/>
                  </a:lnTo>
                  <a:lnTo>
                    <a:pt x="3428733" y="4068432"/>
                  </a:lnTo>
                  <a:lnTo>
                    <a:pt x="3436035" y="4068432"/>
                  </a:lnTo>
                  <a:lnTo>
                    <a:pt x="3436035" y="3691280"/>
                  </a:lnTo>
                  <a:lnTo>
                    <a:pt x="3436035" y="3690759"/>
                  </a:lnTo>
                  <a:lnTo>
                    <a:pt x="3436035" y="3683660"/>
                  </a:lnTo>
                  <a:close/>
                </a:path>
                <a:path w="3436620" h="4100829">
                  <a:moveTo>
                    <a:pt x="3436035" y="2760205"/>
                  </a:moveTo>
                  <a:lnTo>
                    <a:pt x="3043745" y="2760205"/>
                  </a:lnTo>
                  <a:lnTo>
                    <a:pt x="3043745" y="2767825"/>
                  </a:lnTo>
                  <a:lnTo>
                    <a:pt x="3043745" y="2794495"/>
                  </a:lnTo>
                  <a:lnTo>
                    <a:pt x="3018586" y="2794495"/>
                  </a:lnTo>
                  <a:lnTo>
                    <a:pt x="3018586" y="3145015"/>
                  </a:lnTo>
                  <a:lnTo>
                    <a:pt x="3018586" y="3152635"/>
                  </a:lnTo>
                  <a:lnTo>
                    <a:pt x="3018586" y="3176765"/>
                  </a:lnTo>
                  <a:lnTo>
                    <a:pt x="3400628" y="3176765"/>
                  </a:lnTo>
                  <a:lnTo>
                    <a:pt x="3400628" y="3152635"/>
                  </a:lnTo>
                  <a:lnTo>
                    <a:pt x="3436035" y="3152635"/>
                  </a:lnTo>
                  <a:lnTo>
                    <a:pt x="3436035" y="3145015"/>
                  </a:lnTo>
                  <a:lnTo>
                    <a:pt x="3051048" y="3145015"/>
                  </a:lnTo>
                  <a:lnTo>
                    <a:pt x="3051048" y="2794495"/>
                  </a:lnTo>
                  <a:lnTo>
                    <a:pt x="3051048" y="2767825"/>
                  </a:lnTo>
                  <a:lnTo>
                    <a:pt x="3428733" y="2767825"/>
                  </a:lnTo>
                  <a:lnTo>
                    <a:pt x="3428733" y="3144977"/>
                  </a:lnTo>
                  <a:lnTo>
                    <a:pt x="3436035" y="3144977"/>
                  </a:lnTo>
                  <a:lnTo>
                    <a:pt x="3436035" y="2767825"/>
                  </a:lnTo>
                  <a:lnTo>
                    <a:pt x="3436035" y="2767292"/>
                  </a:lnTo>
                  <a:lnTo>
                    <a:pt x="3436035" y="2760205"/>
                  </a:lnTo>
                  <a:close/>
                </a:path>
                <a:path w="3436620" h="4100829">
                  <a:moveTo>
                    <a:pt x="3436035" y="1849170"/>
                  </a:moveTo>
                  <a:lnTo>
                    <a:pt x="3043745" y="1849170"/>
                  </a:lnTo>
                  <a:lnTo>
                    <a:pt x="3043745" y="1856790"/>
                  </a:lnTo>
                  <a:lnTo>
                    <a:pt x="3043745" y="1883460"/>
                  </a:lnTo>
                  <a:lnTo>
                    <a:pt x="3018586" y="1883460"/>
                  </a:lnTo>
                  <a:lnTo>
                    <a:pt x="3018586" y="2233980"/>
                  </a:lnTo>
                  <a:lnTo>
                    <a:pt x="3018586" y="2241600"/>
                  </a:lnTo>
                  <a:lnTo>
                    <a:pt x="3018586" y="2265730"/>
                  </a:lnTo>
                  <a:lnTo>
                    <a:pt x="3400628" y="2265730"/>
                  </a:lnTo>
                  <a:lnTo>
                    <a:pt x="3400628" y="2241600"/>
                  </a:lnTo>
                  <a:lnTo>
                    <a:pt x="3436035" y="2241600"/>
                  </a:lnTo>
                  <a:lnTo>
                    <a:pt x="3436035" y="2233980"/>
                  </a:lnTo>
                  <a:lnTo>
                    <a:pt x="3051048" y="2233980"/>
                  </a:lnTo>
                  <a:lnTo>
                    <a:pt x="3051048" y="1883460"/>
                  </a:lnTo>
                  <a:lnTo>
                    <a:pt x="3051048" y="1856790"/>
                  </a:lnTo>
                  <a:lnTo>
                    <a:pt x="3428733" y="1856790"/>
                  </a:lnTo>
                  <a:lnTo>
                    <a:pt x="3428733" y="2233942"/>
                  </a:lnTo>
                  <a:lnTo>
                    <a:pt x="3436035" y="2233942"/>
                  </a:lnTo>
                  <a:lnTo>
                    <a:pt x="3436035" y="1856790"/>
                  </a:lnTo>
                  <a:lnTo>
                    <a:pt x="3436035" y="1856270"/>
                  </a:lnTo>
                  <a:lnTo>
                    <a:pt x="3436035" y="1849170"/>
                  </a:lnTo>
                  <a:close/>
                </a:path>
                <a:path w="3436620" h="4100829">
                  <a:moveTo>
                    <a:pt x="3436035" y="910844"/>
                  </a:moveTo>
                  <a:lnTo>
                    <a:pt x="3043745" y="910844"/>
                  </a:lnTo>
                  <a:lnTo>
                    <a:pt x="3043745" y="918464"/>
                  </a:lnTo>
                  <a:lnTo>
                    <a:pt x="3043745" y="945134"/>
                  </a:lnTo>
                  <a:lnTo>
                    <a:pt x="3018586" y="945134"/>
                  </a:lnTo>
                  <a:lnTo>
                    <a:pt x="3018586" y="1295654"/>
                  </a:lnTo>
                  <a:lnTo>
                    <a:pt x="3018586" y="1303274"/>
                  </a:lnTo>
                  <a:lnTo>
                    <a:pt x="3018586" y="1327404"/>
                  </a:lnTo>
                  <a:lnTo>
                    <a:pt x="3400628" y="1327404"/>
                  </a:lnTo>
                  <a:lnTo>
                    <a:pt x="3400628" y="1303274"/>
                  </a:lnTo>
                  <a:lnTo>
                    <a:pt x="3436035" y="1303274"/>
                  </a:lnTo>
                  <a:lnTo>
                    <a:pt x="3436035" y="1295654"/>
                  </a:lnTo>
                  <a:lnTo>
                    <a:pt x="3051048" y="1295654"/>
                  </a:lnTo>
                  <a:lnTo>
                    <a:pt x="3051048" y="945134"/>
                  </a:lnTo>
                  <a:lnTo>
                    <a:pt x="3051048" y="918464"/>
                  </a:lnTo>
                  <a:lnTo>
                    <a:pt x="3428733" y="918464"/>
                  </a:lnTo>
                  <a:lnTo>
                    <a:pt x="3428733" y="1295628"/>
                  </a:lnTo>
                  <a:lnTo>
                    <a:pt x="3436035" y="1295628"/>
                  </a:lnTo>
                  <a:lnTo>
                    <a:pt x="3436035" y="918464"/>
                  </a:lnTo>
                  <a:lnTo>
                    <a:pt x="3436035" y="917943"/>
                  </a:lnTo>
                  <a:lnTo>
                    <a:pt x="3436035" y="910844"/>
                  </a:lnTo>
                  <a:close/>
                </a:path>
                <a:path w="3436620" h="4100829">
                  <a:moveTo>
                    <a:pt x="3436035" y="0"/>
                  </a:moveTo>
                  <a:lnTo>
                    <a:pt x="3043745" y="0"/>
                  </a:lnTo>
                  <a:lnTo>
                    <a:pt x="3043745" y="7620"/>
                  </a:lnTo>
                  <a:lnTo>
                    <a:pt x="3043745" y="34290"/>
                  </a:lnTo>
                  <a:lnTo>
                    <a:pt x="3018586" y="34290"/>
                  </a:lnTo>
                  <a:lnTo>
                    <a:pt x="3018586" y="384810"/>
                  </a:lnTo>
                  <a:lnTo>
                    <a:pt x="3018586" y="392430"/>
                  </a:lnTo>
                  <a:lnTo>
                    <a:pt x="3018586" y="416560"/>
                  </a:lnTo>
                  <a:lnTo>
                    <a:pt x="3400628" y="416560"/>
                  </a:lnTo>
                  <a:lnTo>
                    <a:pt x="3400628" y="392430"/>
                  </a:lnTo>
                  <a:lnTo>
                    <a:pt x="3436035" y="392430"/>
                  </a:lnTo>
                  <a:lnTo>
                    <a:pt x="3436035" y="384810"/>
                  </a:lnTo>
                  <a:lnTo>
                    <a:pt x="3051048" y="384810"/>
                  </a:lnTo>
                  <a:lnTo>
                    <a:pt x="3051048" y="34290"/>
                  </a:lnTo>
                  <a:lnTo>
                    <a:pt x="3051048" y="7620"/>
                  </a:lnTo>
                  <a:lnTo>
                    <a:pt x="3428733" y="7620"/>
                  </a:lnTo>
                  <a:lnTo>
                    <a:pt x="3428733" y="384771"/>
                  </a:lnTo>
                  <a:lnTo>
                    <a:pt x="3436035" y="384771"/>
                  </a:lnTo>
                  <a:lnTo>
                    <a:pt x="3436035" y="7620"/>
                  </a:lnTo>
                  <a:lnTo>
                    <a:pt x="3436035" y="7099"/>
                  </a:lnTo>
                  <a:lnTo>
                    <a:pt x="3436035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9607" y="574446"/>
              <a:ext cx="1873491" cy="4563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14828" y="578751"/>
              <a:ext cx="326491" cy="4520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995129" y="578738"/>
              <a:ext cx="738339" cy="4477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83945" y="1313497"/>
              <a:ext cx="1272209" cy="44775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20709" y="1313497"/>
              <a:ext cx="270510" cy="44775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15629" y="1313497"/>
              <a:ext cx="785685" cy="44775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291219" y="1313497"/>
              <a:ext cx="24396" cy="447751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2031447" y="3777990"/>
            <a:ext cx="3516629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125" dirty="0">
                <a:solidFill>
                  <a:srgbClr val="B62E4A"/>
                </a:solidFill>
                <a:latin typeface="Calibri"/>
                <a:cs typeface="Calibri"/>
              </a:rPr>
              <a:t>ANSWER</a:t>
            </a:r>
            <a:r>
              <a:rPr sz="2300" b="1" spc="-100" dirty="0">
                <a:solidFill>
                  <a:srgbClr val="B62E4A"/>
                </a:solidFill>
                <a:latin typeface="Calibri"/>
                <a:cs typeface="Calibri"/>
              </a:rPr>
              <a:t> </a:t>
            </a:r>
            <a:r>
              <a:rPr sz="2300" b="1" spc="190" dirty="0">
                <a:solidFill>
                  <a:srgbClr val="B62E4A"/>
                </a:solidFill>
                <a:latin typeface="Calibri"/>
                <a:cs typeface="Calibri"/>
              </a:rPr>
              <a:t>YES</a:t>
            </a:r>
            <a:r>
              <a:rPr sz="2300" b="1" spc="-95" dirty="0">
                <a:solidFill>
                  <a:srgbClr val="B62E4A"/>
                </a:solidFill>
                <a:latin typeface="Calibri"/>
                <a:cs typeface="Calibri"/>
              </a:rPr>
              <a:t> </a:t>
            </a:r>
            <a:r>
              <a:rPr sz="2300" b="1" spc="95" dirty="0">
                <a:solidFill>
                  <a:srgbClr val="B62E4A"/>
                </a:solidFill>
                <a:latin typeface="Calibri"/>
                <a:cs typeface="Calibri"/>
              </a:rPr>
              <a:t>(Y)</a:t>
            </a:r>
            <a:r>
              <a:rPr sz="2300" b="1" spc="-100" dirty="0">
                <a:solidFill>
                  <a:srgbClr val="B62E4A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B62E4A"/>
                </a:solidFill>
                <a:latin typeface="Calibri"/>
                <a:cs typeface="Calibri"/>
              </a:rPr>
              <a:t>OR</a:t>
            </a:r>
            <a:r>
              <a:rPr sz="2300" b="1" spc="-95" dirty="0">
                <a:solidFill>
                  <a:srgbClr val="B62E4A"/>
                </a:solidFill>
                <a:latin typeface="Calibri"/>
                <a:cs typeface="Calibri"/>
              </a:rPr>
              <a:t> </a:t>
            </a:r>
            <a:r>
              <a:rPr sz="2300" b="1" dirty="0">
                <a:solidFill>
                  <a:srgbClr val="B62E4A"/>
                </a:solidFill>
                <a:latin typeface="Calibri"/>
                <a:cs typeface="Calibri"/>
              </a:rPr>
              <a:t>NO</a:t>
            </a:r>
            <a:r>
              <a:rPr sz="2300" b="1" spc="-95" dirty="0">
                <a:solidFill>
                  <a:srgbClr val="B62E4A"/>
                </a:solidFill>
                <a:latin typeface="Calibri"/>
                <a:cs typeface="Calibri"/>
              </a:rPr>
              <a:t> </a:t>
            </a:r>
            <a:r>
              <a:rPr sz="2300" b="1" spc="60" dirty="0">
                <a:solidFill>
                  <a:srgbClr val="B62E4A"/>
                </a:solidFill>
                <a:latin typeface="Calibri"/>
                <a:cs typeface="Calibri"/>
              </a:rPr>
              <a:t>(N)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59587" y="9063524"/>
            <a:ext cx="1329690" cy="440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350" b="1" dirty="0">
                <a:solidFill>
                  <a:srgbClr val="231F20"/>
                </a:solidFill>
                <a:latin typeface="Calibri"/>
                <a:cs typeface="Calibri"/>
              </a:rPr>
              <a:t>TOTAL</a:t>
            </a:r>
            <a:r>
              <a:rPr sz="135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50" b="1" spc="75" dirty="0">
                <a:solidFill>
                  <a:srgbClr val="231F20"/>
                </a:solidFill>
                <a:latin typeface="Calibri"/>
                <a:cs typeface="Calibri"/>
              </a:rPr>
              <a:t>ANSWERS </a:t>
            </a:r>
            <a:r>
              <a:rPr sz="1350" b="1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50" b="1" spc="-10" dirty="0">
                <a:solidFill>
                  <a:srgbClr val="231F20"/>
                </a:solidFill>
                <a:latin typeface="Calibri"/>
                <a:cs typeface="Calibri"/>
              </a:rPr>
              <a:t> “YES”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57814" y="4433040"/>
            <a:ext cx="1494155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believe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purpose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83375" y="4363319"/>
            <a:ext cx="173418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regularly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engage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practices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connect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something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myself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83375" y="5279066"/>
            <a:ext cx="170878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want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discover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ways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connect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deeper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God,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higher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power,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283375" y="6193972"/>
            <a:ext cx="181419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connected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community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feel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valued, heard,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understood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283375" y="7039998"/>
            <a:ext cx="2244090" cy="697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connected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group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share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me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become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connected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grow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progress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living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it.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283375" y="8050525"/>
            <a:ext cx="218630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aware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services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available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strengthen,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sustain,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grow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wellness.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57814" y="5306786"/>
            <a:ext cx="1879600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values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guide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choices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decisions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make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57814" y="6220012"/>
            <a:ext cx="184340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know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steps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lead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fulfill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in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life.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57814" y="7123299"/>
            <a:ext cx="181165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There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least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my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passionate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driven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do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57814" y="8217967"/>
            <a:ext cx="7816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religious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568139" y="250523"/>
            <a:ext cx="4330700" cy="162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285"/>
              </a:lnSpc>
              <a:spcBef>
                <a:spcPts val="100"/>
              </a:spcBef>
            </a:pPr>
            <a:r>
              <a:rPr sz="5650" b="0" spc="114" dirty="0">
                <a:solidFill>
                  <a:srgbClr val="FFFFFF"/>
                </a:solidFill>
                <a:latin typeface="Calibri"/>
                <a:cs typeface="Calibri"/>
              </a:rPr>
              <a:t>SPIRITUAL</a:t>
            </a:r>
            <a:endParaRPr sz="5650">
              <a:latin typeface="Calibri"/>
              <a:cs typeface="Calibri"/>
            </a:endParaRPr>
          </a:p>
          <a:p>
            <a:pPr marL="12700">
              <a:lnSpc>
                <a:spcPts val="6285"/>
              </a:lnSpc>
              <a:tabLst>
                <a:tab pos="4317365" algn="l"/>
              </a:tabLst>
            </a:pPr>
            <a:r>
              <a:rPr sz="5650" spc="210" dirty="0">
                <a:solidFill>
                  <a:srgbClr val="FFFFFF"/>
                </a:solidFill>
              </a:rPr>
              <a:t>H</a:t>
            </a:r>
            <a:r>
              <a:rPr sz="5650" u="sng" spc="2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EALTH</a:t>
            </a:r>
            <a:r>
              <a:rPr sz="565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endParaRPr sz="5650"/>
          </a:p>
        </p:txBody>
      </p:sp>
      <p:grpSp>
        <p:nvGrpSpPr>
          <p:cNvPr id="59" name="object 59"/>
          <p:cNvGrpSpPr/>
          <p:nvPr/>
        </p:nvGrpSpPr>
        <p:grpSpPr>
          <a:xfrm>
            <a:off x="3778580" y="563626"/>
            <a:ext cx="4108255" cy="9564261"/>
            <a:chOff x="3778580" y="563626"/>
            <a:chExt cx="4108255" cy="9564261"/>
          </a:xfrm>
        </p:grpSpPr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003469" y="1784426"/>
              <a:ext cx="40017" cy="4411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778580" y="563626"/>
              <a:ext cx="1264907" cy="126492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881513" y="666089"/>
              <a:ext cx="880110" cy="880110"/>
            </a:xfrm>
            <a:custGeom>
              <a:avLst/>
              <a:gdLst/>
              <a:ahLst/>
              <a:cxnLst/>
              <a:rect l="l" t="t" r="r" b="b"/>
              <a:pathLst>
                <a:path w="880110" h="880110">
                  <a:moveTo>
                    <a:pt x="880059" y="364070"/>
                  </a:moveTo>
                  <a:lnTo>
                    <a:pt x="874014" y="334137"/>
                  </a:lnTo>
                  <a:lnTo>
                    <a:pt x="857516" y="309676"/>
                  </a:lnTo>
                  <a:lnTo>
                    <a:pt x="833069" y="293192"/>
                  </a:lnTo>
                  <a:lnTo>
                    <a:pt x="803135" y="287147"/>
                  </a:lnTo>
                  <a:lnTo>
                    <a:pt x="592912" y="287147"/>
                  </a:lnTo>
                  <a:lnTo>
                    <a:pt x="592912" y="76923"/>
                  </a:lnTo>
                  <a:lnTo>
                    <a:pt x="586867" y="46977"/>
                  </a:lnTo>
                  <a:lnTo>
                    <a:pt x="570382" y="22529"/>
                  </a:lnTo>
                  <a:lnTo>
                    <a:pt x="545922" y="6045"/>
                  </a:lnTo>
                  <a:lnTo>
                    <a:pt x="515988" y="0"/>
                  </a:lnTo>
                  <a:lnTo>
                    <a:pt x="364070" y="0"/>
                  </a:lnTo>
                  <a:lnTo>
                    <a:pt x="334124" y="6045"/>
                  </a:lnTo>
                  <a:lnTo>
                    <a:pt x="309676" y="22529"/>
                  </a:lnTo>
                  <a:lnTo>
                    <a:pt x="293192" y="46977"/>
                  </a:lnTo>
                  <a:lnTo>
                    <a:pt x="287147" y="76923"/>
                  </a:lnTo>
                  <a:lnTo>
                    <a:pt x="287147" y="287147"/>
                  </a:lnTo>
                  <a:lnTo>
                    <a:pt x="76923" y="287147"/>
                  </a:lnTo>
                  <a:lnTo>
                    <a:pt x="46977" y="293192"/>
                  </a:lnTo>
                  <a:lnTo>
                    <a:pt x="22529" y="309676"/>
                  </a:lnTo>
                  <a:lnTo>
                    <a:pt x="6045" y="334137"/>
                  </a:lnTo>
                  <a:lnTo>
                    <a:pt x="0" y="364070"/>
                  </a:lnTo>
                  <a:lnTo>
                    <a:pt x="0" y="515988"/>
                  </a:lnTo>
                  <a:lnTo>
                    <a:pt x="6045" y="545934"/>
                  </a:lnTo>
                  <a:lnTo>
                    <a:pt x="22529" y="570382"/>
                  </a:lnTo>
                  <a:lnTo>
                    <a:pt x="46977" y="586867"/>
                  </a:lnTo>
                  <a:lnTo>
                    <a:pt x="76923" y="592912"/>
                  </a:lnTo>
                  <a:lnTo>
                    <a:pt x="287147" y="592912"/>
                  </a:lnTo>
                  <a:lnTo>
                    <a:pt x="287147" y="803135"/>
                  </a:lnTo>
                  <a:lnTo>
                    <a:pt x="293192" y="833081"/>
                  </a:lnTo>
                  <a:lnTo>
                    <a:pt x="309676" y="857529"/>
                  </a:lnTo>
                  <a:lnTo>
                    <a:pt x="334124" y="874014"/>
                  </a:lnTo>
                  <a:lnTo>
                    <a:pt x="364070" y="880059"/>
                  </a:lnTo>
                  <a:lnTo>
                    <a:pt x="515988" y="880059"/>
                  </a:lnTo>
                  <a:lnTo>
                    <a:pt x="545922" y="874014"/>
                  </a:lnTo>
                  <a:lnTo>
                    <a:pt x="570382" y="857529"/>
                  </a:lnTo>
                  <a:lnTo>
                    <a:pt x="586867" y="833081"/>
                  </a:lnTo>
                  <a:lnTo>
                    <a:pt x="592912" y="803135"/>
                  </a:lnTo>
                  <a:lnTo>
                    <a:pt x="592912" y="592912"/>
                  </a:lnTo>
                  <a:lnTo>
                    <a:pt x="803135" y="592912"/>
                  </a:lnTo>
                  <a:lnTo>
                    <a:pt x="833069" y="586867"/>
                  </a:lnTo>
                  <a:lnTo>
                    <a:pt x="857516" y="570382"/>
                  </a:lnTo>
                  <a:lnTo>
                    <a:pt x="874014" y="545934"/>
                  </a:lnTo>
                  <a:lnTo>
                    <a:pt x="880059" y="515988"/>
                  </a:lnTo>
                  <a:lnTo>
                    <a:pt x="880059" y="364070"/>
                  </a:lnTo>
                  <a:close/>
                </a:path>
              </a:pathLst>
            </a:custGeom>
            <a:solidFill>
              <a:srgbClr val="F8F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882775" y="9306197"/>
              <a:ext cx="2004060" cy="821690"/>
            </a:xfrm>
            <a:custGeom>
              <a:avLst/>
              <a:gdLst/>
              <a:ahLst/>
              <a:cxnLst/>
              <a:rect l="l" t="t" r="r" b="b"/>
              <a:pathLst>
                <a:path w="2004059" h="821690">
                  <a:moveTo>
                    <a:pt x="2003924" y="0"/>
                  </a:moveTo>
                  <a:lnTo>
                    <a:pt x="821308" y="0"/>
                  </a:lnTo>
                  <a:lnTo>
                    <a:pt x="0" y="821334"/>
                  </a:lnTo>
                  <a:lnTo>
                    <a:pt x="2003924" y="821334"/>
                  </a:lnTo>
                  <a:lnTo>
                    <a:pt x="2003924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464680" y="9514585"/>
              <a:ext cx="31026" cy="31026"/>
            </a:xfrm>
            <a:prstGeom prst="rect">
              <a:avLst/>
            </a:prstGeom>
          </p:spPr>
        </p:pic>
      </p:grpSp>
      <p:sp>
        <p:nvSpPr>
          <p:cNvPr id="66" name="object 6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4</a:t>
            </a:r>
          </a:p>
        </p:txBody>
      </p:sp>
      <p:pic>
        <p:nvPicPr>
          <p:cNvPr id="67" name="Google Shape;18;p10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6990362" y="9321092"/>
            <a:ext cx="672782" cy="653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0412"/>
            <a:ext cx="7840980" cy="9212580"/>
            <a:chOff x="0" y="960412"/>
            <a:chExt cx="7840980" cy="9212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01799"/>
              <a:ext cx="435050" cy="50812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0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2001799"/>
              <a:ext cx="1748041" cy="50812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5255" y="2001799"/>
              <a:ext cx="1746079" cy="50812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8846730"/>
              <a:ext cx="2183090" cy="13259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17416" y="1776171"/>
              <a:ext cx="1748041" cy="530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4426" y="8846730"/>
              <a:ext cx="2183075" cy="13259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08550" y="1335241"/>
              <a:ext cx="2932150" cy="444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08472" y="960412"/>
              <a:ext cx="2532227" cy="3787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1545" y="1776171"/>
              <a:ext cx="1748034" cy="530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3603" y="8846730"/>
              <a:ext cx="1307096" cy="1325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68655" y="7079094"/>
              <a:ext cx="872045" cy="1771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5661" y="1776171"/>
              <a:ext cx="435051" cy="530683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0" y="9815787"/>
              <a:ext cx="4992370" cy="357505"/>
            </a:xfrm>
            <a:custGeom>
              <a:avLst/>
              <a:gdLst/>
              <a:ahLst/>
              <a:cxnLst/>
              <a:rect l="l" t="t" r="r" b="b"/>
              <a:pathLst>
                <a:path w="4992370" h="357504">
                  <a:moveTo>
                    <a:pt x="4634915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991823" y="356908"/>
                  </a:lnTo>
                  <a:lnTo>
                    <a:pt x="4634915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14749" y="2626208"/>
            <a:ext cx="3703320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200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wellness</a:t>
            </a:r>
            <a:r>
              <a:rPr sz="1200" spc="2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2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essential</a:t>
            </a:r>
            <a:r>
              <a:rPr sz="1200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2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2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overall</a:t>
            </a:r>
            <a:r>
              <a:rPr sz="1200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health</a:t>
            </a:r>
            <a:r>
              <a:rPr sz="1200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fitness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because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gain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sense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3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200" spc="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3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lives.</a:t>
            </a:r>
            <a:r>
              <a:rPr sz="1200" spc="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Having</a:t>
            </a:r>
            <a:r>
              <a:rPr sz="1200" spc="3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sense</a:t>
            </a:r>
            <a:r>
              <a:rPr sz="1200" spc="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allows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make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sense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world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around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place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within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it.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strong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spiritual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200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200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helps</a:t>
            </a:r>
            <a:r>
              <a:rPr sz="1200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3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respond</a:t>
            </a:r>
            <a:r>
              <a:rPr sz="1200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200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calmly</a:t>
            </a:r>
            <a:r>
              <a:rPr sz="1200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3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stress</a:t>
            </a:r>
            <a:r>
              <a:rPr sz="1200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stressful</a:t>
            </a:r>
            <a:r>
              <a:rPr sz="12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situations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2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allowing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2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grid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2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200" spc="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make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sense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happening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around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us.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Finally,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200" spc="1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wellness</a:t>
            </a:r>
            <a:r>
              <a:rPr sz="120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reduces</a:t>
            </a:r>
            <a:r>
              <a:rPr sz="120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anxiety,</a:t>
            </a:r>
            <a:r>
              <a:rPr sz="120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depression,</a:t>
            </a:r>
            <a:r>
              <a:rPr sz="120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1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emotional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struggles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face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allowing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see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sz="1200" spc="-4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struggles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mold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shape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become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who 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need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 and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fulfill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2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wellness</a:t>
            </a:r>
            <a:r>
              <a:rPr sz="12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2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specifically</a:t>
            </a:r>
            <a:r>
              <a:rPr sz="12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tied</a:t>
            </a:r>
            <a:r>
              <a:rPr sz="12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religion.</a:t>
            </a:r>
            <a:r>
              <a:rPr sz="1200" spc="2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many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people,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their spiritual core is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directly tied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endParaRPr sz="1200">
              <a:latin typeface="Calibri"/>
              <a:cs typeface="Calibri"/>
            </a:endParaRPr>
          </a:p>
          <a:p>
            <a:pPr marL="12700" marR="6350" algn="just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religious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beliefs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values.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guidelines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religion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drives</a:t>
            </a:r>
            <a:r>
              <a:rPr sz="12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direction</a:t>
            </a:r>
            <a:r>
              <a:rPr sz="12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person’s</a:t>
            </a:r>
            <a:r>
              <a:rPr sz="12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life.</a:t>
            </a:r>
            <a:r>
              <a:rPr sz="120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many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people,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spirituality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directly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tied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those</a:t>
            </a:r>
            <a:r>
              <a:rPr sz="1200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connect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them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something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themselves.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Whatever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way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define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spirituality,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wellness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matters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foundation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upon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rest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lives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built.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5340" y="2620646"/>
            <a:ext cx="2930767" cy="292789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 rot="6480000">
            <a:off x="2882544" y="4324304"/>
            <a:ext cx="25254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 rot="6900000">
            <a:off x="2831626" y="4448124"/>
            <a:ext cx="25584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1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 rot="7320000">
            <a:off x="2765690" y="4569566"/>
            <a:ext cx="256857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7680000">
            <a:off x="2686665" y="4679261"/>
            <a:ext cx="257879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700" b="1" spc="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8100000">
            <a:off x="2608135" y="4772126"/>
            <a:ext cx="247209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700" b="1" spc="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8400000">
            <a:off x="2550657" y="4832279"/>
            <a:ext cx="22608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 rot="8700000">
            <a:off x="2457052" y="4892220"/>
            <a:ext cx="256518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9060000">
            <a:off x="2349094" y="4959873"/>
            <a:ext cx="24999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700" b="1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 rot="9480000">
            <a:off x="2234009" y="5012825"/>
            <a:ext cx="253196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700" b="1" spc="20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">
            <a:off x="2444944" y="3051650"/>
            <a:ext cx="252222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 rot="2400000">
            <a:off x="2542097" y="3126107"/>
            <a:ext cx="256857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 rot="2760000">
            <a:off x="2632721" y="3204980"/>
            <a:ext cx="24660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 rot="3180000">
            <a:off x="2710695" y="3308612"/>
            <a:ext cx="263497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9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 rot="17580000">
            <a:off x="797132" y="3543462"/>
            <a:ext cx="252222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 rot="18000000">
            <a:off x="854575" y="3421442"/>
            <a:ext cx="259953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 rot="18480000">
            <a:off x="934291" y="3303376"/>
            <a:ext cx="257537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1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 rot="18840000">
            <a:off x="1022567" y="3202691"/>
            <a:ext cx="252222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 rot="19260000">
            <a:off x="1119023" y="3110972"/>
            <a:ext cx="258566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 rot="19740000">
            <a:off x="1232568" y="3031662"/>
            <a:ext cx="25418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20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 rot="20100000">
            <a:off x="1345872" y="2972462"/>
            <a:ext cx="249052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 rot="12540000">
            <a:off x="1286386" y="4953282"/>
            <a:ext cx="252222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b="1" spc="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 rot="13020000">
            <a:off x="1181628" y="4885443"/>
            <a:ext cx="249676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 rot="13380000">
            <a:off x="1073623" y="4802614"/>
            <a:ext cx="260303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 rot="13800000">
            <a:off x="982780" y="4706383"/>
            <a:ext cx="253851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 rot="14160000">
            <a:off x="912894" y="4611286"/>
            <a:ext cx="245117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1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 rot="14520000">
            <a:off x="848577" y="4510905"/>
            <a:ext cx="249052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700" b="1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83754" y="7533312"/>
            <a:ext cx="6919595" cy="1469390"/>
            <a:chOff x="483754" y="7533312"/>
            <a:chExt cx="6919595" cy="1469390"/>
          </a:xfrm>
        </p:grpSpPr>
        <p:sp>
          <p:nvSpPr>
            <p:cNvPr id="50" name="object 50"/>
            <p:cNvSpPr/>
            <p:nvPr/>
          </p:nvSpPr>
          <p:spPr>
            <a:xfrm>
              <a:off x="1623665" y="8263891"/>
              <a:ext cx="4666615" cy="68580"/>
            </a:xfrm>
            <a:custGeom>
              <a:avLst/>
              <a:gdLst/>
              <a:ahLst/>
              <a:cxnLst/>
              <a:rect l="l" t="t" r="r" b="b"/>
              <a:pathLst>
                <a:path w="4666615" h="68579">
                  <a:moveTo>
                    <a:pt x="4666449" y="0"/>
                  </a:moveTo>
                  <a:lnTo>
                    <a:pt x="0" y="0"/>
                  </a:lnTo>
                  <a:lnTo>
                    <a:pt x="0" y="68389"/>
                  </a:lnTo>
                  <a:lnTo>
                    <a:pt x="4666449" y="68389"/>
                  </a:lnTo>
                  <a:lnTo>
                    <a:pt x="4666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83743" y="7533322"/>
              <a:ext cx="6919595" cy="1469390"/>
            </a:xfrm>
            <a:custGeom>
              <a:avLst/>
              <a:gdLst/>
              <a:ahLst/>
              <a:cxnLst/>
              <a:rect l="l" t="t" r="r" b="b"/>
              <a:pathLst>
                <a:path w="6919595" h="1469390">
                  <a:moveTo>
                    <a:pt x="1217206" y="124498"/>
                  </a:moveTo>
                  <a:lnTo>
                    <a:pt x="1207427" y="76034"/>
                  </a:lnTo>
                  <a:lnTo>
                    <a:pt x="1180744" y="36461"/>
                  </a:lnTo>
                  <a:lnTo>
                    <a:pt x="1141158" y="9779"/>
                  </a:lnTo>
                  <a:lnTo>
                    <a:pt x="1092695" y="0"/>
                  </a:lnTo>
                  <a:lnTo>
                    <a:pt x="124498" y="0"/>
                  </a:lnTo>
                  <a:lnTo>
                    <a:pt x="76047" y="9779"/>
                  </a:lnTo>
                  <a:lnTo>
                    <a:pt x="36474" y="36461"/>
                  </a:lnTo>
                  <a:lnTo>
                    <a:pt x="9791" y="76034"/>
                  </a:lnTo>
                  <a:lnTo>
                    <a:pt x="0" y="124498"/>
                  </a:lnTo>
                  <a:lnTo>
                    <a:pt x="0" y="1344244"/>
                  </a:lnTo>
                  <a:lnTo>
                    <a:pt x="9791" y="1392707"/>
                  </a:lnTo>
                  <a:lnTo>
                    <a:pt x="36474" y="1432293"/>
                  </a:lnTo>
                  <a:lnTo>
                    <a:pt x="76047" y="1458976"/>
                  </a:lnTo>
                  <a:lnTo>
                    <a:pt x="124498" y="1468767"/>
                  </a:lnTo>
                  <a:lnTo>
                    <a:pt x="1092695" y="1468767"/>
                  </a:lnTo>
                  <a:lnTo>
                    <a:pt x="1141158" y="1458976"/>
                  </a:lnTo>
                  <a:lnTo>
                    <a:pt x="1180744" y="1432293"/>
                  </a:lnTo>
                  <a:lnTo>
                    <a:pt x="1207427" y="1392707"/>
                  </a:lnTo>
                  <a:lnTo>
                    <a:pt x="1217206" y="1344244"/>
                  </a:lnTo>
                  <a:lnTo>
                    <a:pt x="1217206" y="124498"/>
                  </a:lnTo>
                  <a:close/>
                </a:path>
                <a:path w="6919595" h="1469390">
                  <a:moveTo>
                    <a:pt x="2647137" y="124498"/>
                  </a:moveTo>
                  <a:lnTo>
                    <a:pt x="2637358" y="76034"/>
                  </a:lnTo>
                  <a:lnTo>
                    <a:pt x="2610662" y="36461"/>
                  </a:lnTo>
                  <a:lnTo>
                    <a:pt x="2571089" y="9779"/>
                  </a:lnTo>
                  <a:lnTo>
                    <a:pt x="2522626" y="0"/>
                  </a:lnTo>
                  <a:lnTo>
                    <a:pt x="1554429" y="0"/>
                  </a:lnTo>
                  <a:lnTo>
                    <a:pt x="1505966" y="9779"/>
                  </a:lnTo>
                  <a:lnTo>
                    <a:pt x="1466392" y="36461"/>
                  </a:lnTo>
                  <a:lnTo>
                    <a:pt x="1439722" y="76034"/>
                  </a:lnTo>
                  <a:lnTo>
                    <a:pt x="1429931" y="124498"/>
                  </a:lnTo>
                  <a:lnTo>
                    <a:pt x="1429931" y="1344244"/>
                  </a:lnTo>
                  <a:lnTo>
                    <a:pt x="1439722" y="1392707"/>
                  </a:lnTo>
                  <a:lnTo>
                    <a:pt x="1466392" y="1432293"/>
                  </a:lnTo>
                  <a:lnTo>
                    <a:pt x="1505966" y="1458976"/>
                  </a:lnTo>
                  <a:lnTo>
                    <a:pt x="1554429" y="1468767"/>
                  </a:lnTo>
                  <a:lnTo>
                    <a:pt x="2522626" y="1468767"/>
                  </a:lnTo>
                  <a:lnTo>
                    <a:pt x="2571089" y="1458976"/>
                  </a:lnTo>
                  <a:lnTo>
                    <a:pt x="2610662" y="1432293"/>
                  </a:lnTo>
                  <a:lnTo>
                    <a:pt x="2637358" y="1392707"/>
                  </a:lnTo>
                  <a:lnTo>
                    <a:pt x="2647137" y="1344244"/>
                  </a:lnTo>
                  <a:lnTo>
                    <a:pt x="2647137" y="124498"/>
                  </a:lnTo>
                  <a:close/>
                </a:path>
                <a:path w="6919595" h="1469390">
                  <a:moveTo>
                    <a:pt x="4062158" y="124498"/>
                  </a:moveTo>
                  <a:lnTo>
                    <a:pt x="4052366" y="76034"/>
                  </a:lnTo>
                  <a:lnTo>
                    <a:pt x="4025684" y="36461"/>
                  </a:lnTo>
                  <a:lnTo>
                    <a:pt x="3986098" y="9779"/>
                  </a:lnTo>
                  <a:lnTo>
                    <a:pt x="3937635" y="0"/>
                  </a:lnTo>
                  <a:lnTo>
                    <a:pt x="2969450" y="0"/>
                  </a:lnTo>
                  <a:lnTo>
                    <a:pt x="2920987" y="9779"/>
                  </a:lnTo>
                  <a:lnTo>
                    <a:pt x="2881414" y="36461"/>
                  </a:lnTo>
                  <a:lnTo>
                    <a:pt x="2854731" y="76034"/>
                  </a:lnTo>
                  <a:lnTo>
                    <a:pt x="2844939" y="124498"/>
                  </a:lnTo>
                  <a:lnTo>
                    <a:pt x="2844939" y="1344244"/>
                  </a:lnTo>
                  <a:lnTo>
                    <a:pt x="2854731" y="1392707"/>
                  </a:lnTo>
                  <a:lnTo>
                    <a:pt x="2881414" y="1432293"/>
                  </a:lnTo>
                  <a:lnTo>
                    <a:pt x="2920987" y="1458976"/>
                  </a:lnTo>
                  <a:lnTo>
                    <a:pt x="2969450" y="1468767"/>
                  </a:lnTo>
                  <a:lnTo>
                    <a:pt x="3937635" y="1468767"/>
                  </a:lnTo>
                  <a:lnTo>
                    <a:pt x="3986098" y="1458976"/>
                  </a:lnTo>
                  <a:lnTo>
                    <a:pt x="4025684" y="1432293"/>
                  </a:lnTo>
                  <a:lnTo>
                    <a:pt x="4052366" y="1392707"/>
                  </a:lnTo>
                  <a:lnTo>
                    <a:pt x="4062158" y="1344244"/>
                  </a:lnTo>
                  <a:lnTo>
                    <a:pt x="4062158" y="124498"/>
                  </a:lnTo>
                  <a:close/>
                </a:path>
                <a:path w="6919595" h="1469390">
                  <a:moveTo>
                    <a:pt x="5493093" y="124498"/>
                  </a:moveTo>
                  <a:lnTo>
                    <a:pt x="5483301" y="76034"/>
                  </a:lnTo>
                  <a:lnTo>
                    <a:pt x="5456618" y="36461"/>
                  </a:lnTo>
                  <a:lnTo>
                    <a:pt x="5417032" y="9779"/>
                  </a:lnTo>
                  <a:lnTo>
                    <a:pt x="5368569" y="0"/>
                  </a:lnTo>
                  <a:lnTo>
                    <a:pt x="4400385" y="0"/>
                  </a:lnTo>
                  <a:lnTo>
                    <a:pt x="4351921" y="9779"/>
                  </a:lnTo>
                  <a:lnTo>
                    <a:pt x="4312348" y="36461"/>
                  </a:lnTo>
                  <a:lnTo>
                    <a:pt x="4285666" y="76034"/>
                  </a:lnTo>
                  <a:lnTo>
                    <a:pt x="4275887" y="124498"/>
                  </a:lnTo>
                  <a:lnTo>
                    <a:pt x="4275887" y="1344244"/>
                  </a:lnTo>
                  <a:lnTo>
                    <a:pt x="4285666" y="1392707"/>
                  </a:lnTo>
                  <a:lnTo>
                    <a:pt x="4312348" y="1432293"/>
                  </a:lnTo>
                  <a:lnTo>
                    <a:pt x="4351921" y="1458976"/>
                  </a:lnTo>
                  <a:lnTo>
                    <a:pt x="4400385" y="1468767"/>
                  </a:lnTo>
                  <a:lnTo>
                    <a:pt x="5368569" y="1468767"/>
                  </a:lnTo>
                  <a:lnTo>
                    <a:pt x="5417032" y="1458976"/>
                  </a:lnTo>
                  <a:lnTo>
                    <a:pt x="5456618" y="1432293"/>
                  </a:lnTo>
                  <a:lnTo>
                    <a:pt x="5483301" y="1392707"/>
                  </a:lnTo>
                  <a:lnTo>
                    <a:pt x="5493093" y="1344244"/>
                  </a:lnTo>
                  <a:lnTo>
                    <a:pt x="5493093" y="124498"/>
                  </a:lnTo>
                  <a:close/>
                </a:path>
                <a:path w="6919595" h="1469390">
                  <a:moveTo>
                    <a:pt x="6919201" y="124498"/>
                  </a:moveTo>
                  <a:lnTo>
                    <a:pt x="6909409" y="76034"/>
                  </a:lnTo>
                  <a:lnTo>
                    <a:pt x="6882727" y="36461"/>
                  </a:lnTo>
                  <a:lnTo>
                    <a:pt x="6843154" y="9779"/>
                  </a:lnTo>
                  <a:lnTo>
                    <a:pt x="6794690" y="0"/>
                  </a:lnTo>
                  <a:lnTo>
                    <a:pt x="5826493" y="0"/>
                  </a:lnTo>
                  <a:lnTo>
                    <a:pt x="5778030" y="9779"/>
                  </a:lnTo>
                  <a:lnTo>
                    <a:pt x="5738457" y="36461"/>
                  </a:lnTo>
                  <a:lnTo>
                    <a:pt x="5711774" y="76034"/>
                  </a:lnTo>
                  <a:lnTo>
                    <a:pt x="5701995" y="124498"/>
                  </a:lnTo>
                  <a:lnTo>
                    <a:pt x="5701995" y="1344244"/>
                  </a:lnTo>
                  <a:lnTo>
                    <a:pt x="5711774" y="1392707"/>
                  </a:lnTo>
                  <a:lnTo>
                    <a:pt x="5738457" y="1432293"/>
                  </a:lnTo>
                  <a:lnTo>
                    <a:pt x="5778030" y="1458976"/>
                  </a:lnTo>
                  <a:lnTo>
                    <a:pt x="5826493" y="1468767"/>
                  </a:lnTo>
                  <a:lnTo>
                    <a:pt x="6794690" y="1468767"/>
                  </a:lnTo>
                  <a:lnTo>
                    <a:pt x="6843154" y="1458976"/>
                  </a:lnTo>
                  <a:lnTo>
                    <a:pt x="6882727" y="1432293"/>
                  </a:lnTo>
                  <a:lnTo>
                    <a:pt x="6909409" y="1392707"/>
                  </a:lnTo>
                  <a:lnTo>
                    <a:pt x="6919201" y="1344244"/>
                  </a:lnTo>
                  <a:lnTo>
                    <a:pt x="6919201" y="124498"/>
                  </a:lnTo>
                  <a:close/>
                </a:path>
              </a:pathLst>
            </a:custGeom>
            <a:solidFill>
              <a:srgbClr val="AE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79348" y="7661554"/>
            <a:ext cx="986790" cy="2355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10160" rIns="0" bIns="0" rtlCol="0">
            <a:spAutoFit/>
          </a:bodyPr>
          <a:lstStyle/>
          <a:p>
            <a:pPr marL="212725">
              <a:lnSpc>
                <a:spcPct val="100000"/>
              </a:lnSpc>
              <a:spcBef>
                <a:spcPts val="80"/>
              </a:spcBef>
            </a:pPr>
            <a:r>
              <a:rPr sz="1300" b="1" spc="95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3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021611" y="7661554"/>
            <a:ext cx="986790" cy="2355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10160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80"/>
              </a:spcBef>
            </a:pPr>
            <a:r>
              <a:rPr sz="1300" b="1" spc="95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3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452037" y="7661554"/>
            <a:ext cx="986790" cy="2355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10160" rIns="0" bIns="0" rtlCol="0">
            <a:spAutoFit/>
          </a:bodyPr>
          <a:lstStyle/>
          <a:p>
            <a:pPr marL="245110">
              <a:lnSpc>
                <a:spcPct val="100000"/>
              </a:lnSpc>
              <a:spcBef>
                <a:spcPts val="80"/>
              </a:spcBef>
            </a:pPr>
            <a:r>
              <a:rPr sz="1300" b="1" spc="95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3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4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72609" y="7661554"/>
            <a:ext cx="986790" cy="2355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10160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80"/>
              </a:spcBef>
            </a:pPr>
            <a:r>
              <a:rPr sz="1300" b="1" spc="95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3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7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301130" y="7661554"/>
            <a:ext cx="986790" cy="2355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10160" rIns="0" bIns="0" rtlCol="0">
            <a:spAutoFit/>
          </a:bodyPr>
          <a:lstStyle/>
          <a:p>
            <a:pPr marL="270510">
              <a:lnSpc>
                <a:spcPct val="100000"/>
              </a:lnSpc>
              <a:spcBef>
                <a:spcPts val="80"/>
              </a:spcBef>
            </a:pPr>
            <a:r>
              <a:rPr sz="1300" b="1" spc="95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3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8743" y="8103855"/>
            <a:ext cx="802640" cy="6089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1200"/>
              </a:lnSpc>
              <a:spcBef>
                <a:spcPts val="8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Identify</a:t>
            </a:r>
            <a:r>
              <a:rPr sz="950" b="1" spc="-3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5" dirty="0">
                <a:solidFill>
                  <a:srgbClr val="BA2F49"/>
                </a:solidFill>
                <a:latin typeface="Calibri"/>
                <a:cs typeface="Calibri"/>
              </a:rPr>
              <a:t>the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 overarching purpose</a:t>
            </a:r>
            <a:r>
              <a:rPr sz="950" b="1" spc="-25" dirty="0">
                <a:solidFill>
                  <a:srgbClr val="BA2F49"/>
                </a:solidFill>
                <a:latin typeface="Calibri"/>
                <a:cs typeface="Calibri"/>
              </a:rPr>
              <a:t> of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your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 life?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044649" y="7978969"/>
            <a:ext cx="941069" cy="3162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875" marR="5080" indent="-3810">
              <a:lnSpc>
                <a:spcPct val="101200"/>
              </a:lnSpc>
              <a:spcBef>
                <a:spcPts val="8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Establish</a:t>
            </a:r>
            <a:r>
              <a:rPr sz="950" b="1" spc="5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the</a:t>
            </a:r>
            <a:r>
              <a:rPr sz="950" b="1" spc="5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path</a:t>
            </a:r>
            <a:r>
              <a:rPr sz="950" b="1" spc="50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you</a:t>
            </a:r>
            <a:r>
              <a:rPr sz="950" b="1" spc="-4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need</a:t>
            </a:r>
            <a:r>
              <a:rPr sz="950" b="1" spc="-4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to</a:t>
            </a:r>
            <a:r>
              <a:rPr sz="950" b="1" spc="-4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follow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181281" y="8271888"/>
            <a:ext cx="668020" cy="3162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2710" marR="5080" indent="-80645">
              <a:lnSpc>
                <a:spcPct val="101200"/>
              </a:lnSpc>
              <a:spcBef>
                <a:spcPts val="80"/>
              </a:spcBef>
            </a:pP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to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fulfill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your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 purpose?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435297" y="7978850"/>
            <a:ext cx="1004569" cy="3162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182880">
              <a:lnSpc>
                <a:spcPct val="101200"/>
              </a:lnSpc>
              <a:spcBef>
                <a:spcPts val="8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Practice</a:t>
            </a:r>
            <a:r>
              <a:rPr sz="950" b="1" spc="9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5" dirty="0">
                <a:solidFill>
                  <a:srgbClr val="BA2F49"/>
                </a:solidFill>
                <a:latin typeface="Calibri"/>
                <a:cs typeface="Calibri"/>
              </a:rPr>
              <a:t>the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 disciplines</a:t>
            </a:r>
            <a:r>
              <a:rPr sz="950" b="1" spc="2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that</a:t>
            </a:r>
            <a:r>
              <a:rPr sz="950" b="1" spc="2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will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32300" y="8271769"/>
            <a:ext cx="1010919" cy="462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1200"/>
              </a:lnSpc>
              <a:spcBef>
                <a:spcPts val="8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strengthen</a:t>
            </a:r>
            <a:r>
              <a:rPr sz="950" b="1" spc="3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your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 ability</a:t>
            </a:r>
            <a:r>
              <a:rPr sz="950" b="1" spc="-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to</a:t>
            </a:r>
            <a:r>
              <a:rPr sz="950" b="1" spc="-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fulfill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your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 purpose</a:t>
            </a:r>
            <a:r>
              <a:rPr sz="950" b="1" spc="-3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in</a:t>
            </a:r>
            <a:r>
              <a:rPr sz="950" b="1" spc="-2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life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59340" y="7965426"/>
            <a:ext cx="818515" cy="3162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18415">
              <a:lnSpc>
                <a:spcPct val="101200"/>
              </a:lnSpc>
              <a:spcBef>
                <a:spcPts val="8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Connect</a:t>
            </a:r>
            <a:r>
              <a:rPr sz="950" b="1" spc="1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with</a:t>
            </a:r>
            <a:r>
              <a:rPr sz="950" b="1" spc="1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50" dirty="0">
                <a:solidFill>
                  <a:srgbClr val="BA2F49"/>
                </a:solidFill>
                <a:latin typeface="Calibri"/>
                <a:cs typeface="Calibri"/>
              </a:rPr>
              <a:t>a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 community</a:t>
            </a:r>
            <a:r>
              <a:rPr sz="950" b="1" spc="2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5" dirty="0">
                <a:solidFill>
                  <a:srgbClr val="BA2F49"/>
                </a:solidFill>
                <a:latin typeface="Calibri"/>
                <a:cs typeface="Calibri"/>
              </a:rPr>
              <a:t>and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887908" y="8258345"/>
            <a:ext cx="961390" cy="169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resources that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will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881676" y="8404805"/>
            <a:ext cx="974090" cy="462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1200"/>
              </a:lnSpc>
              <a:spcBef>
                <a:spcPts val="8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help</a:t>
            </a:r>
            <a:r>
              <a:rPr sz="950" b="1" spc="-4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your</a:t>
            </a:r>
            <a:r>
              <a:rPr sz="950" b="1" spc="-3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live</a:t>
            </a:r>
            <a:r>
              <a:rPr sz="950" b="1" spc="-3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5" dirty="0">
                <a:solidFill>
                  <a:srgbClr val="BA2F49"/>
                </a:solidFill>
                <a:latin typeface="Calibri"/>
                <a:cs typeface="Calibri"/>
              </a:rPr>
              <a:t>and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 fulfill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your</a:t>
            </a:r>
            <a:r>
              <a:rPr sz="950" b="1" spc="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purpose in</a:t>
            </a:r>
            <a:r>
              <a:rPr sz="950" b="1" spc="-4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life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388221" y="8191827"/>
            <a:ext cx="812800" cy="3162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76835" marR="5080" indent="-64769">
              <a:lnSpc>
                <a:spcPct val="101200"/>
              </a:lnSpc>
              <a:spcBef>
                <a:spcPts val="80"/>
              </a:spcBef>
            </a:pP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Help</a:t>
            </a:r>
            <a:r>
              <a:rPr sz="950" b="1" spc="-2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BA2F49"/>
                </a:solidFill>
                <a:latin typeface="Calibri"/>
                <a:cs typeface="Calibri"/>
              </a:rPr>
              <a:t>others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 live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 with</a:t>
            </a:r>
            <a:r>
              <a:rPr sz="950" b="1" spc="-2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BA2F49"/>
                </a:solidFill>
                <a:latin typeface="Calibri"/>
                <a:cs typeface="Calibri"/>
              </a:rPr>
              <a:t>purpose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0" y="0"/>
            <a:ext cx="7886700" cy="8378825"/>
            <a:chOff x="0" y="0"/>
            <a:chExt cx="7886700" cy="8378825"/>
          </a:xfrm>
        </p:grpSpPr>
        <p:sp>
          <p:nvSpPr>
            <p:cNvPr id="67" name="object 67"/>
            <p:cNvSpPr/>
            <p:nvPr/>
          </p:nvSpPr>
          <p:spPr>
            <a:xfrm>
              <a:off x="0" y="0"/>
              <a:ext cx="7886700" cy="8378825"/>
            </a:xfrm>
            <a:custGeom>
              <a:avLst/>
              <a:gdLst/>
              <a:ahLst/>
              <a:cxnLst/>
              <a:rect l="l" t="t" r="r" b="b"/>
              <a:pathLst>
                <a:path w="7886700" h="8378825">
                  <a:moveTo>
                    <a:pt x="1911438" y="8298091"/>
                  </a:moveTo>
                  <a:lnTo>
                    <a:pt x="1771853" y="8217497"/>
                  </a:lnTo>
                  <a:lnTo>
                    <a:pt x="1771853" y="8378685"/>
                  </a:lnTo>
                  <a:lnTo>
                    <a:pt x="1911438" y="8298091"/>
                  </a:lnTo>
                  <a:close/>
                </a:path>
                <a:path w="7886700" h="8378825">
                  <a:moveTo>
                    <a:pt x="3328682" y="8298091"/>
                  </a:moveTo>
                  <a:lnTo>
                    <a:pt x="3189097" y="8217497"/>
                  </a:lnTo>
                  <a:lnTo>
                    <a:pt x="3189097" y="8378685"/>
                  </a:lnTo>
                  <a:lnTo>
                    <a:pt x="3328682" y="8298091"/>
                  </a:lnTo>
                  <a:close/>
                </a:path>
                <a:path w="7886700" h="8378825">
                  <a:moveTo>
                    <a:pt x="4762690" y="8298091"/>
                  </a:moveTo>
                  <a:lnTo>
                    <a:pt x="4623105" y="8217497"/>
                  </a:lnTo>
                  <a:lnTo>
                    <a:pt x="4623105" y="8378685"/>
                  </a:lnTo>
                  <a:lnTo>
                    <a:pt x="4762690" y="8298091"/>
                  </a:lnTo>
                  <a:close/>
                </a:path>
                <a:path w="7886700" h="8378825">
                  <a:moveTo>
                    <a:pt x="6185471" y="8298091"/>
                  </a:moveTo>
                  <a:lnTo>
                    <a:pt x="6045886" y="8217497"/>
                  </a:lnTo>
                  <a:lnTo>
                    <a:pt x="6045886" y="8378685"/>
                  </a:lnTo>
                  <a:lnTo>
                    <a:pt x="6185471" y="8298091"/>
                  </a:lnTo>
                  <a:close/>
                </a:path>
                <a:path w="7886700" h="8378825">
                  <a:moveTo>
                    <a:pt x="7886700" y="0"/>
                  </a:moveTo>
                  <a:lnTo>
                    <a:pt x="0" y="0"/>
                  </a:lnTo>
                  <a:lnTo>
                    <a:pt x="0" y="2001799"/>
                  </a:lnTo>
                  <a:lnTo>
                    <a:pt x="4693767" y="2001799"/>
                  </a:lnTo>
                  <a:lnTo>
                    <a:pt x="5638355" y="960412"/>
                  </a:lnTo>
                  <a:lnTo>
                    <a:pt x="7886700" y="960412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94135" y="960412"/>
              <a:ext cx="957872" cy="104098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1730679" cy="160369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1599780"/>
              <a:ext cx="5058422" cy="40161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26768" y="0"/>
              <a:ext cx="3464721" cy="160369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87570" y="0"/>
              <a:ext cx="2594621" cy="120391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87570" y="1199999"/>
              <a:ext cx="233462" cy="25738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98995" y="636282"/>
              <a:ext cx="761136" cy="28961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57134" y="636282"/>
              <a:ext cx="368515" cy="28961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25650" y="636282"/>
              <a:ext cx="235762" cy="28961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61413" y="636282"/>
              <a:ext cx="239496" cy="28961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95562" y="636282"/>
              <a:ext cx="209791" cy="28961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38310" y="633501"/>
              <a:ext cx="214439" cy="29517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0331" y="1108748"/>
              <a:ext cx="1315300" cy="29518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75091" y="1111529"/>
              <a:ext cx="235292" cy="2924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41029" y="1108748"/>
              <a:ext cx="2864078" cy="295186"/>
            </a:xfrm>
            <a:prstGeom prst="rect">
              <a:avLst/>
            </a:prstGeom>
          </p:spPr>
        </p:pic>
      </p:grpSp>
      <p:sp>
        <p:nvSpPr>
          <p:cNvPr id="83" name="object 83"/>
          <p:cNvSpPr txBox="1">
            <a:spLocks noGrp="1"/>
          </p:cNvSpPr>
          <p:nvPr>
            <p:ph type="title"/>
          </p:nvPr>
        </p:nvSpPr>
        <p:spPr>
          <a:xfrm>
            <a:off x="533598" y="403341"/>
            <a:ext cx="4564380" cy="1057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060"/>
              </a:lnSpc>
              <a:spcBef>
                <a:spcPts val="105"/>
              </a:spcBef>
            </a:pPr>
            <a:r>
              <a:rPr sz="3650" b="0" spc="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650" b="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b="0" spc="-165" dirty="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sz="3650" b="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b="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3650">
              <a:latin typeface="Calibri"/>
              <a:cs typeface="Calibri"/>
            </a:endParaRPr>
          </a:p>
          <a:p>
            <a:pPr marL="12700">
              <a:lnSpc>
                <a:spcPts val="4060"/>
              </a:lnSpc>
            </a:pPr>
            <a:r>
              <a:rPr sz="3650" spc="160" dirty="0">
                <a:solidFill>
                  <a:srgbClr val="FFFFFF"/>
                </a:solidFill>
              </a:rPr>
              <a:t>SPIRITUAL</a:t>
            </a:r>
            <a:r>
              <a:rPr sz="3650" spc="-190" dirty="0">
                <a:solidFill>
                  <a:srgbClr val="FFFFFF"/>
                </a:solidFill>
              </a:rPr>
              <a:t> </a:t>
            </a:r>
            <a:r>
              <a:rPr sz="3650" spc="245" dirty="0">
                <a:solidFill>
                  <a:srgbClr val="FFFFFF"/>
                </a:solidFill>
              </a:rPr>
              <a:t>WELLNESS</a:t>
            </a:r>
            <a:endParaRPr sz="3650"/>
          </a:p>
        </p:txBody>
      </p:sp>
      <p:grpSp>
        <p:nvGrpSpPr>
          <p:cNvPr id="84" name="object 84"/>
          <p:cNvGrpSpPr/>
          <p:nvPr/>
        </p:nvGrpSpPr>
        <p:grpSpPr>
          <a:xfrm>
            <a:off x="546063" y="1303250"/>
            <a:ext cx="7059928" cy="8595129"/>
            <a:chOff x="546063" y="1303250"/>
            <a:chExt cx="7059928" cy="8595129"/>
          </a:xfrm>
        </p:grpSpPr>
        <p:sp>
          <p:nvSpPr>
            <p:cNvPr id="85" name="object 85"/>
            <p:cNvSpPr/>
            <p:nvPr/>
          </p:nvSpPr>
          <p:spPr>
            <a:xfrm>
              <a:off x="546063" y="1691886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5" y="0"/>
                  </a:moveTo>
                  <a:lnTo>
                    <a:pt x="850747" y="4100"/>
                  </a:lnTo>
                  <a:lnTo>
                    <a:pt x="0" y="12164"/>
                  </a:lnTo>
                  <a:lnTo>
                    <a:pt x="647992" y="18696"/>
                  </a:lnTo>
                  <a:lnTo>
                    <a:pt x="1568887" y="23813"/>
                  </a:lnTo>
                  <a:lnTo>
                    <a:pt x="2500844" y="24345"/>
                  </a:lnTo>
                  <a:lnTo>
                    <a:pt x="3425756" y="20268"/>
                  </a:lnTo>
                  <a:lnTo>
                    <a:pt x="4276496" y="12164"/>
                  </a:lnTo>
                  <a:lnTo>
                    <a:pt x="3628512" y="5594"/>
                  </a:lnTo>
                  <a:lnTo>
                    <a:pt x="2707623" y="489"/>
                  </a:lnTo>
                  <a:lnTo>
                    <a:pt x="1775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539955" y="1303250"/>
              <a:ext cx="1198245" cy="864869"/>
            </a:xfrm>
            <a:custGeom>
              <a:avLst/>
              <a:gdLst/>
              <a:ahLst/>
              <a:cxnLst/>
              <a:rect l="l" t="t" r="r" b="b"/>
              <a:pathLst>
                <a:path w="1198245" h="864869">
                  <a:moveTo>
                    <a:pt x="1104637" y="0"/>
                  </a:moveTo>
                  <a:lnTo>
                    <a:pt x="1042601" y="15844"/>
                  </a:lnTo>
                  <a:lnTo>
                    <a:pt x="1001919" y="66752"/>
                  </a:lnTo>
                  <a:lnTo>
                    <a:pt x="996180" y="98315"/>
                  </a:lnTo>
                  <a:lnTo>
                    <a:pt x="1000722" y="130275"/>
                  </a:lnTo>
                  <a:lnTo>
                    <a:pt x="1015671" y="160019"/>
                  </a:lnTo>
                  <a:lnTo>
                    <a:pt x="1020434" y="166560"/>
                  </a:lnTo>
                  <a:lnTo>
                    <a:pt x="1021157" y="171525"/>
                  </a:lnTo>
                  <a:lnTo>
                    <a:pt x="897955" y="445160"/>
                  </a:lnTo>
                  <a:lnTo>
                    <a:pt x="812382" y="632967"/>
                  </a:lnTo>
                  <a:lnTo>
                    <a:pt x="808953" y="637057"/>
                  </a:lnTo>
                  <a:lnTo>
                    <a:pt x="800495" y="637666"/>
                  </a:lnTo>
                  <a:lnTo>
                    <a:pt x="793856" y="638400"/>
                  </a:lnTo>
                  <a:lnTo>
                    <a:pt x="787227" y="639658"/>
                  </a:lnTo>
                  <a:lnTo>
                    <a:pt x="780735" y="641458"/>
                  </a:lnTo>
                  <a:lnTo>
                    <a:pt x="774511" y="643813"/>
                  </a:lnTo>
                  <a:lnTo>
                    <a:pt x="766916" y="647115"/>
                  </a:lnTo>
                  <a:lnTo>
                    <a:pt x="762420" y="644931"/>
                  </a:lnTo>
                  <a:lnTo>
                    <a:pt x="489345" y="411301"/>
                  </a:lnTo>
                  <a:lnTo>
                    <a:pt x="487707" y="407402"/>
                  </a:lnTo>
                  <a:lnTo>
                    <a:pt x="489129" y="400151"/>
                  </a:lnTo>
                  <a:lnTo>
                    <a:pt x="488195" y="354847"/>
                  </a:lnTo>
                  <a:lnTo>
                    <a:pt x="469085" y="316407"/>
                  </a:lnTo>
                  <a:lnTo>
                    <a:pt x="435569" y="289330"/>
                  </a:lnTo>
                  <a:lnTo>
                    <a:pt x="391415" y="278116"/>
                  </a:lnTo>
                  <a:lnTo>
                    <a:pt x="367319" y="282274"/>
                  </a:lnTo>
                  <a:lnTo>
                    <a:pt x="359437" y="284200"/>
                  </a:lnTo>
                  <a:lnTo>
                    <a:pt x="327433" y="300815"/>
                  </a:lnTo>
                  <a:lnTo>
                    <a:pt x="301717" y="330548"/>
                  </a:lnTo>
                  <a:lnTo>
                    <a:pt x="289376" y="371378"/>
                  </a:lnTo>
                  <a:lnTo>
                    <a:pt x="297499" y="421284"/>
                  </a:lnTo>
                  <a:lnTo>
                    <a:pt x="299074" y="425360"/>
                  </a:lnTo>
                  <a:lnTo>
                    <a:pt x="298324" y="432040"/>
                  </a:lnTo>
                  <a:lnTo>
                    <a:pt x="288871" y="445694"/>
                  </a:lnTo>
                  <a:lnTo>
                    <a:pt x="170956" y="602662"/>
                  </a:lnTo>
                  <a:lnTo>
                    <a:pt x="139308" y="645400"/>
                  </a:lnTo>
                  <a:lnTo>
                    <a:pt x="132324" y="653745"/>
                  </a:lnTo>
                  <a:lnTo>
                    <a:pt x="124757" y="659543"/>
                  </a:lnTo>
                  <a:lnTo>
                    <a:pt x="115594" y="662658"/>
                  </a:lnTo>
                  <a:lnTo>
                    <a:pt x="103824" y="662952"/>
                  </a:lnTo>
                  <a:lnTo>
                    <a:pt x="71690" y="666254"/>
                  </a:lnTo>
                  <a:lnTo>
                    <a:pt x="42823" y="680357"/>
                  </a:lnTo>
                  <a:lnTo>
                    <a:pt x="19713" y="703014"/>
                  </a:lnTo>
                  <a:lnTo>
                    <a:pt x="4853" y="731976"/>
                  </a:lnTo>
                  <a:lnTo>
                    <a:pt x="0" y="764898"/>
                  </a:lnTo>
                  <a:lnTo>
                    <a:pt x="5518" y="796746"/>
                  </a:lnTo>
                  <a:lnTo>
                    <a:pt x="20578" y="825099"/>
                  </a:lnTo>
                  <a:lnTo>
                    <a:pt x="44350" y="847534"/>
                  </a:lnTo>
                  <a:lnTo>
                    <a:pt x="74757" y="861432"/>
                  </a:lnTo>
                  <a:lnTo>
                    <a:pt x="107008" y="864817"/>
                  </a:lnTo>
                  <a:lnTo>
                    <a:pt x="138626" y="857826"/>
                  </a:lnTo>
                  <a:lnTo>
                    <a:pt x="167133" y="840599"/>
                  </a:lnTo>
                  <a:lnTo>
                    <a:pt x="188255" y="815618"/>
                  </a:lnTo>
                  <a:lnTo>
                    <a:pt x="200069" y="785972"/>
                  </a:lnTo>
                  <a:lnTo>
                    <a:pt x="201947" y="754148"/>
                  </a:lnTo>
                  <a:lnTo>
                    <a:pt x="193257" y="722629"/>
                  </a:lnTo>
                  <a:lnTo>
                    <a:pt x="190171" y="715974"/>
                  </a:lnTo>
                  <a:lnTo>
                    <a:pt x="190603" y="711745"/>
                  </a:lnTo>
                  <a:lnTo>
                    <a:pt x="363361" y="482472"/>
                  </a:lnTo>
                  <a:lnTo>
                    <a:pt x="369419" y="479615"/>
                  </a:lnTo>
                  <a:lnTo>
                    <a:pt x="373178" y="480237"/>
                  </a:lnTo>
                  <a:lnTo>
                    <a:pt x="386999" y="481589"/>
                  </a:lnTo>
                  <a:lnTo>
                    <a:pt x="400555" y="481094"/>
                  </a:lnTo>
                  <a:lnTo>
                    <a:pt x="413931" y="478837"/>
                  </a:lnTo>
                  <a:lnTo>
                    <a:pt x="427217" y="474903"/>
                  </a:lnTo>
                  <a:lnTo>
                    <a:pt x="431204" y="473481"/>
                  </a:lnTo>
                  <a:lnTo>
                    <a:pt x="438088" y="474776"/>
                  </a:lnTo>
                  <a:lnTo>
                    <a:pt x="711214" y="707859"/>
                  </a:lnTo>
                  <a:lnTo>
                    <a:pt x="711963" y="712241"/>
                  </a:lnTo>
                  <a:lnTo>
                    <a:pt x="710204" y="728148"/>
                  </a:lnTo>
                  <a:lnTo>
                    <a:pt x="709525" y="737220"/>
                  </a:lnTo>
                  <a:lnTo>
                    <a:pt x="719840" y="784799"/>
                  </a:lnTo>
                  <a:lnTo>
                    <a:pt x="762077" y="827352"/>
                  </a:lnTo>
                  <a:lnTo>
                    <a:pt x="822159" y="838907"/>
                  </a:lnTo>
                  <a:lnTo>
                    <a:pt x="850874" y="830951"/>
                  </a:lnTo>
                  <a:lnTo>
                    <a:pt x="876235" y="814760"/>
                  </a:lnTo>
                  <a:lnTo>
                    <a:pt x="896405" y="791158"/>
                  </a:lnTo>
                  <a:lnTo>
                    <a:pt x="908251" y="763354"/>
                  </a:lnTo>
                  <a:lnTo>
                    <a:pt x="911148" y="733564"/>
                  </a:lnTo>
                  <a:lnTo>
                    <a:pt x="905148" y="704040"/>
                  </a:lnTo>
                  <a:lnTo>
                    <a:pt x="890297" y="677036"/>
                  </a:lnTo>
                  <a:lnTo>
                    <a:pt x="886144" y="671626"/>
                  </a:lnTo>
                  <a:lnTo>
                    <a:pt x="885572" y="667727"/>
                  </a:lnTo>
                  <a:lnTo>
                    <a:pt x="1004838" y="402742"/>
                  </a:lnTo>
                  <a:lnTo>
                    <a:pt x="1067808" y="264765"/>
                  </a:lnTo>
                  <a:lnTo>
                    <a:pt x="1088569" y="218668"/>
                  </a:lnTo>
                  <a:lnTo>
                    <a:pt x="1092544" y="211388"/>
                  </a:lnTo>
                  <a:lnTo>
                    <a:pt x="1097391" y="206163"/>
                  </a:lnTo>
                  <a:lnTo>
                    <a:pt x="1103669" y="202735"/>
                  </a:lnTo>
                  <a:lnTo>
                    <a:pt x="1111937" y="200850"/>
                  </a:lnTo>
                  <a:lnTo>
                    <a:pt x="1143895" y="191092"/>
                  </a:lnTo>
                  <a:lnTo>
                    <a:pt x="1170127" y="171897"/>
                  </a:lnTo>
                  <a:lnTo>
                    <a:pt x="1188813" y="145353"/>
                  </a:lnTo>
                  <a:lnTo>
                    <a:pt x="1198132" y="113550"/>
                  </a:lnTo>
                  <a:lnTo>
                    <a:pt x="1196649" y="80523"/>
                  </a:lnTo>
                  <a:lnTo>
                    <a:pt x="1185068" y="50304"/>
                  </a:lnTo>
                  <a:lnTo>
                    <a:pt x="1164751" y="25257"/>
                  </a:lnTo>
                  <a:lnTo>
                    <a:pt x="1137058" y="7746"/>
                  </a:lnTo>
                  <a:lnTo>
                    <a:pt x="1104637" y="0"/>
                  </a:lnTo>
                  <a:close/>
                </a:path>
              </a:pathLst>
            </a:custGeom>
            <a:solidFill>
              <a:srgbClr val="B92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000595" y="9143060"/>
              <a:ext cx="605396" cy="755319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895500" y="9132552"/>
              <a:ext cx="10160" cy="764540"/>
            </a:xfrm>
            <a:custGeom>
              <a:avLst/>
              <a:gdLst/>
              <a:ahLst/>
              <a:cxnLst/>
              <a:rect l="l" t="t" r="r" b="b"/>
              <a:pathLst>
                <a:path w="10159" h="764540">
                  <a:moveTo>
                    <a:pt x="9804" y="0"/>
                  </a:moveTo>
                  <a:lnTo>
                    <a:pt x="0" y="0"/>
                  </a:lnTo>
                  <a:lnTo>
                    <a:pt x="0" y="764057"/>
                  </a:lnTo>
                  <a:lnTo>
                    <a:pt x="9804" y="764057"/>
                  </a:lnTo>
                  <a:lnTo>
                    <a:pt x="98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948601" y="6915315"/>
            <a:ext cx="4046854" cy="454659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30480" rIns="0" bIns="0" rtlCol="0">
            <a:spAutoFit/>
          </a:bodyPr>
          <a:lstStyle/>
          <a:p>
            <a:pPr marL="172720" algn="ctr">
              <a:lnSpc>
                <a:spcPct val="100000"/>
              </a:lnSpc>
              <a:spcBef>
                <a:spcPts val="240"/>
              </a:spcBef>
            </a:pPr>
            <a:r>
              <a:rPr sz="2300" b="1" spc="12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3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13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23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105" dirty="0">
                <a:solidFill>
                  <a:srgbClr val="FFFFFF"/>
                </a:solidFill>
                <a:latin typeface="Calibri"/>
                <a:cs typeface="Calibri"/>
              </a:rPr>
              <a:t>SPIRITUAL</a:t>
            </a:r>
            <a:r>
              <a:rPr sz="23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165" dirty="0">
                <a:solidFill>
                  <a:srgbClr val="FFFFFF"/>
                </a:solidFill>
                <a:latin typeface="Calibri"/>
                <a:cs typeface="Calibri"/>
              </a:rPr>
              <a:t>STEPS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5</a:t>
            </a:r>
          </a:p>
        </p:txBody>
      </p:sp>
      <p:pic>
        <p:nvPicPr>
          <p:cNvPr id="93" name="Google Shape;11;p10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6034482" y="9143060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3291"/>
            <a:chOff x="0" y="0"/>
            <a:chExt cx="7886700" cy="1017329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18323"/>
              <a:ext cx="435050" cy="57646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1318323"/>
              <a:ext cx="1748041" cy="4880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131" y="6195267"/>
              <a:ext cx="3490204" cy="8877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1318323"/>
              <a:ext cx="1746079" cy="48808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7416" y="892352"/>
              <a:ext cx="1748041" cy="5306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17416" y="6195267"/>
              <a:ext cx="3492157" cy="8877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54426" y="8846731"/>
              <a:ext cx="2183075" cy="13259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55781" y="451434"/>
              <a:ext cx="2684932" cy="4448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55716" y="276936"/>
              <a:ext cx="2284996" cy="1783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61545" y="892352"/>
              <a:ext cx="1748034" cy="53068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8655" y="7079094"/>
              <a:ext cx="872058" cy="22144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8655" y="9730544"/>
              <a:ext cx="872058" cy="4421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5661" y="892352"/>
              <a:ext cx="435063" cy="61906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65631" y="9289618"/>
              <a:ext cx="275081" cy="44484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4169" y="1940553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4">
                  <a:moveTo>
                    <a:pt x="1775665" y="0"/>
                  </a:moveTo>
                  <a:lnTo>
                    <a:pt x="850747" y="4100"/>
                  </a:lnTo>
                  <a:lnTo>
                    <a:pt x="0" y="12164"/>
                  </a:lnTo>
                  <a:lnTo>
                    <a:pt x="647992" y="18696"/>
                  </a:lnTo>
                  <a:lnTo>
                    <a:pt x="1568887" y="23813"/>
                  </a:lnTo>
                  <a:lnTo>
                    <a:pt x="2500844" y="24345"/>
                  </a:lnTo>
                  <a:lnTo>
                    <a:pt x="3425756" y="20268"/>
                  </a:lnTo>
                  <a:lnTo>
                    <a:pt x="4276496" y="12164"/>
                  </a:lnTo>
                  <a:lnTo>
                    <a:pt x="3628512" y="5594"/>
                  </a:lnTo>
                  <a:lnTo>
                    <a:pt x="2707623" y="489"/>
                  </a:lnTo>
                  <a:lnTo>
                    <a:pt x="1775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0"/>
              <a:ext cx="7886700" cy="1318895"/>
            </a:xfrm>
            <a:custGeom>
              <a:avLst/>
              <a:gdLst/>
              <a:ahLst/>
              <a:cxnLst/>
              <a:rect l="l" t="t" r="r" b="b"/>
              <a:pathLst>
                <a:path w="7886700" h="1318895">
                  <a:moveTo>
                    <a:pt x="7886700" y="0"/>
                  </a:moveTo>
                  <a:lnTo>
                    <a:pt x="0" y="0"/>
                  </a:lnTo>
                  <a:lnTo>
                    <a:pt x="0" y="1318323"/>
                  </a:lnTo>
                  <a:lnTo>
                    <a:pt x="4759299" y="1318323"/>
                  </a:lnTo>
                  <a:lnTo>
                    <a:pt x="5703874" y="276936"/>
                  </a:lnTo>
                  <a:lnTo>
                    <a:pt x="7886700" y="276936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59655" y="276936"/>
              <a:ext cx="957872" cy="104099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23" y="0"/>
              <a:ext cx="5230404" cy="131792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33507" y="0"/>
              <a:ext cx="438970" cy="79551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68558" y="0"/>
              <a:ext cx="2179165" cy="31587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60234" y="9143047"/>
              <a:ext cx="605396" cy="755332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451463" y="143004"/>
            <a:ext cx="3250565" cy="1106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829"/>
              </a:lnSpc>
              <a:spcBef>
                <a:spcPts val="105"/>
              </a:spcBef>
            </a:pPr>
            <a:r>
              <a:rPr sz="3650" b="0" dirty="0">
                <a:solidFill>
                  <a:srgbClr val="FFFFFF"/>
                </a:solidFill>
                <a:latin typeface="Calibri"/>
                <a:cs typeface="Calibri"/>
              </a:rPr>
              <a:t>Develop</a:t>
            </a:r>
            <a:r>
              <a:rPr sz="3650" b="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b="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3650">
              <a:latin typeface="Calibri"/>
              <a:cs typeface="Calibri"/>
            </a:endParaRPr>
          </a:p>
          <a:p>
            <a:pPr marL="12700">
              <a:lnSpc>
                <a:spcPts val="4670"/>
              </a:lnSpc>
            </a:pPr>
            <a:r>
              <a:rPr sz="4350" spc="80" dirty="0">
                <a:solidFill>
                  <a:srgbClr val="FFFFFF"/>
                </a:solidFill>
              </a:rPr>
              <a:t>Spiritual</a:t>
            </a:r>
            <a:r>
              <a:rPr sz="4350" spc="-190" dirty="0">
                <a:solidFill>
                  <a:srgbClr val="FFFFFF"/>
                </a:solidFill>
              </a:rPr>
              <a:t> </a:t>
            </a:r>
            <a:r>
              <a:rPr sz="4350" spc="40" dirty="0">
                <a:solidFill>
                  <a:srgbClr val="FFFFFF"/>
                </a:solidFill>
              </a:rPr>
              <a:t>Core</a:t>
            </a:r>
            <a:endParaRPr sz="4350"/>
          </a:p>
        </p:txBody>
      </p:sp>
      <p:sp>
        <p:nvSpPr>
          <p:cNvPr id="36" name="object 36"/>
          <p:cNvSpPr txBox="1"/>
          <p:nvPr/>
        </p:nvSpPr>
        <p:spPr>
          <a:xfrm>
            <a:off x="857858" y="8196882"/>
            <a:ext cx="6249035" cy="537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14"/>
              </a:lnSpc>
              <a:spcBef>
                <a:spcPts val="100"/>
              </a:spcBef>
            </a:pPr>
            <a:r>
              <a:rPr sz="1700" b="1" spc="-10" dirty="0">
                <a:solidFill>
                  <a:srgbClr val="BA2F49"/>
                </a:solidFill>
                <a:latin typeface="Calibri"/>
                <a:cs typeface="Calibri"/>
              </a:rPr>
              <a:t>Dr.</a:t>
            </a:r>
            <a:r>
              <a:rPr sz="1700" b="1" spc="-8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700" b="1" spc="65" dirty="0">
                <a:solidFill>
                  <a:srgbClr val="BA2F49"/>
                </a:solidFill>
                <a:latin typeface="Calibri"/>
                <a:cs typeface="Calibri"/>
              </a:rPr>
              <a:t>Lisa</a:t>
            </a:r>
            <a:r>
              <a:rPr sz="1700" b="1" spc="-8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BA2F49"/>
                </a:solidFill>
                <a:latin typeface="Calibri"/>
                <a:cs typeface="Calibri"/>
              </a:rPr>
              <a:t>Miller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2014"/>
              </a:lnSpc>
            </a:pPr>
            <a:r>
              <a:rPr sz="1700" dirty="0">
                <a:solidFill>
                  <a:srgbClr val="231F20"/>
                </a:solidFill>
                <a:latin typeface="Calibri"/>
                <a:cs typeface="Calibri"/>
              </a:rPr>
              <a:t>Spirituality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libri"/>
                <a:cs typeface="Calibri"/>
              </a:rPr>
              <a:t>Mind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31F20"/>
                </a:solidFill>
                <a:latin typeface="Calibri"/>
                <a:cs typeface="Calibri"/>
              </a:rPr>
              <a:t>Institute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spc="-409" dirty="0">
                <a:solidFill>
                  <a:srgbClr val="231F20"/>
                </a:solidFill>
                <a:latin typeface="Calibri"/>
                <a:cs typeface="Calibri"/>
              </a:rPr>
              <a:t>|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31F20"/>
                </a:solidFill>
                <a:latin typeface="Calibri"/>
                <a:cs typeface="Calibri"/>
              </a:rPr>
              <a:t>Teachers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31F20"/>
                </a:solidFill>
                <a:latin typeface="Calibri"/>
                <a:cs typeface="Calibri"/>
              </a:rPr>
              <a:t>College,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31F20"/>
                </a:solidFill>
                <a:latin typeface="Calibri"/>
                <a:cs typeface="Calibri"/>
              </a:rPr>
              <a:t>Columbia</a:t>
            </a:r>
            <a:r>
              <a:rPr sz="17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libri"/>
                <a:cs typeface="Calibri"/>
              </a:rPr>
              <a:t>University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7858" y="6358130"/>
            <a:ext cx="5765165" cy="153860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>
              <a:lnSpc>
                <a:spcPts val="2880"/>
              </a:lnSpc>
              <a:spcBef>
                <a:spcPts val="555"/>
              </a:spcBef>
            </a:pPr>
            <a:r>
              <a:rPr sz="2750" dirty="0">
                <a:solidFill>
                  <a:srgbClr val="B92F4A"/>
                </a:solidFill>
                <a:latin typeface="Calibri"/>
                <a:cs typeface="Calibri"/>
              </a:rPr>
              <a:t>Dr.</a:t>
            </a:r>
            <a:r>
              <a:rPr sz="2750" spc="-8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spc="100" dirty="0">
                <a:solidFill>
                  <a:srgbClr val="B92F4A"/>
                </a:solidFill>
                <a:latin typeface="Calibri"/>
                <a:cs typeface="Calibri"/>
              </a:rPr>
              <a:t>Lisa</a:t>
            </a:r>
            <a:r>
              <a:rPr sz="2750" spc="-7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B92F4A"/>
                </a:solidFill>
                <a:latin typeface="Calibri"/>
                <a:cs typeface="Calibri"/>
              </a:rPr>
              <a:t>Miller</a:t>
            </a:r>
            <a:r>
              <a:rPr sz="2750" spc="-7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spc="65" dirty="0">
                <a:solidFill>
                  <a:srgbClr val="B92F4A"/>
                </a:solidFill>
                <a:latin typeface="Calibri"/>
                <a:cs typeface="Calibri"/>
              </a:rPr>
              <a:t>discusses</a:t>
            </a:r>
            <a:r>
              <a:rPr sz="2750" spc="-80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B92F4A"/>
                </a:solidFill>
                <a:latin typeface="Calibri"/>
                <a:cs typeface="Calibri"/>
              </a:rPr>
              <a:t>the</a:t>
            </a:r>
            <a:r>
              <a:rPr sz="2750" spc="-7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B92F4A"/>
                </a:solidFill>
                <a:latin typeface="Calibri"/>
                <a:cs typeface="Calibri"/>
              </a:rPr>
              <a:t>importance of</a:t>
            </a:r>
            <a:r>
              <a:rPr sz="2750" spc="-9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B92F4A"/>
                </a:solidFill>
                <a:latin typeface="Calibri"/>
                <a:cs typeface="Calibri"/>
              </a:rPr>
              <a:t>the</a:t>
            </a:r>
            <a:r>
              <a:rPr sz="2750" spc="-9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spc="50" dirty="0">
                <a:solidFill>
                  <a:srgbClr val="B92F4A"/>
                </a:solidFill>
                <a:latin typeface="Calibri"/>
                <a:cs typeface="Calibri"/>
              </a:rPr>
              <a:t>Spiritual</a:t>
            </a:r>
            <a:r>
              <a:rPr sz="2750" spc="-95" dirty="0">
                <a:solidFill>
                  <a:srgbClr val="B92F4A"/>
                </a:solidFill>
                <a:latin typeface="Calibri"/>
                <a:cs typeface="Calibri"/>
              </a:rPr>
              <a:t> </a:t>
            </a:r>
            <a:r>
              <a:rPr sz="2750" spc="-10" dirty="0">
                <a:solidFill>
                  <a:srgbClr val="B92F4A"/>
                </a:solidFill>
                <a:latin typeface="Calibri"/>
                <a:cs typeface="Calibri"/>
              </a:rPr>
              <a:t>Core.</a:t>
            </a:r>
            <a:endParaRPr sz="2750">
              <a:latin typeface="Calibri"/>
              <a:cs typeface="Calibri"/>
            </a:endParaRPr>
          </a:p>
          <a:p>
            <a:pPr marL="12700">
              <a:lnSpc>
                <a:spcPts val="2105"/>
              </a:lnSpc>
              <a:spcBef>
                <a:spcPts val="1475"/>
              </a:spcBef>
            </a:pPr>
            <a:r>
              <a:rPr sz="1850" b="1" spc="-10" dirty="0">
                <a:solidFill>
                  <a:srgbClr val="231F20"/>
                </a:solidFill>
                <a:latin typeface="Calibri"/>
                <a:cs typeface="Calibri"/>
              </a:rPr>
              <a:t>https://vimeo.com/567031417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ts val="2105"/>
              </a:lnSpc>
            </a:pPr>
            <a:r>
              <a:rPr sz="1850" dirty="0">
                <a:solidFill>
                  <a:srgbClr val="231F20"/>
                </a:solidFill>
                <a:latin typeface="Calibri"/>
                <a:cs typeface="Calibri"/>
              </a:rPr>
              <a:t>Password:</a:t>
            </a:r>
            <a:r>
              <a:rPr sz="185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231F20"/>
                </a:solidFill>
                <a:latin typeface="Calibri"/>
                <a:cs typeface="Calibri"/>
              </a:rPr>
              <a:t>SpiritualReadiness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08764" y="1408831"/>
            <a:ext cx="3669665" cy="78422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5080" indent="417195">
              <a:lnSpc>
                <a:spcPts val="2700"/>
              </a:lnSpc>
              <a:spcBef>
                <a:spcPts val="670"/>
              </a:spcBef>
            </a:pPr>
            <a:r>
              <a:rPr sz="2700" b="1" spc="65" dirty="0">
                <a:solidFill>
                  <a:srgbClr val="BA2F49"/>
                </a:solidFill>
                <a:latin typeface="Calibri"/>
                <a:cs typeface="Calibri"/>
              </a:rPr>
              <a:t>A</a:t>
            </a:r>
            <a:r>
              <a:rPr sz="2700" b="1" spc="-12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2700" b="1" spc="125" dirty="0">
                <a:solidFill>
                  <a:srgbClr val="BA2F49"/>
                </a:solidFill>
                <a:latin typeface="Calibri"/>
                <a:cs typeface="Calibri"/>
              </a:rPr>
              <a:t>SPIRITUAL</a:t>
            </a:r>
            <a:r>
              <a:rPr sz="2700" b="1" spc="-125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2700" b="1" spc="114" dirty="0">
                <a:solidFill>
                  <a:srgbClr val="BA2F49"/>
                </a:solidFill>
                <a:latin typeface="Calibri"/>
                <a:cs typeface="Calibri"/>
              </a:rPr>
              <a:t>CORE </a:t>
            </a:r>
            <a:r>
              <a:rPr sz="2700" b="1" spc="200" dirty="0">
                <a:solidFill>
                  <a:srgbClr val="BA2F49"/>
                </a:solidFill>
                <a:latin typeface="Calibri"/>
                <a:cs typeface="Calibri"/>
              </a:rPr>
              <a:t>SHAPES</a:t>
            </a:r>
            <a:r>
              <a:rPr sz="2700" b="1" spc="-130" dirty="0">
                <a:solidFill>
                  <a:srgbClr val="BA2F49"/>
                </a:solidFill>
                <a:latin typeface="Calibri"/>
                <a:cs typeface="Calibri"/>
              </a:rPr>
              <a:t> </a:t>
            </a:r>
            <a:r>
              <a:rPr sz="2700" b="1" spc="90" dirty="0">
                <a:solidFill>
                  <a:srgbClr val="BA2F49"/>
                </a:solidFill>
                <a:latin typeface="Calibri"/>
                <a:cs typeface="Calibri"/>
              </a:rPr>
              <a:t>DEVELOPMENT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47900" y="2221074"/>
            <a:ext cx="280797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dirty="0">
                <a:solidFill>
                  <a:srgbClr val="010202"/>
                </a:solidFill>
                <a:latin typeface="Calibri"/>
                <a:cs typeface="Calibri"/>
              </a:rPr>
              <a:t>MEANING,</a:t>
            </a:r>
            <a:r>
              <a:rPr sz="1050" spc="10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10202"/>
                </a:solidFill>
                <a:latin typeface="Calibri"/>
                <a:cs typeface="Calibri"/>
              </a:rPr>
              <a:t>PURPOSE,</a:t>
            </a:r>
            <a:r>
              <a:rPr sz="1050" spc="11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10202"/>
                </a:solidFill>
                <a:latin typeface="Calibri"/>
                <a:cs typeface="Calibri"/>
              </a:rPr>
              <a:t>CALLING</a:t>
            </a:r>
            <a:r>
              <a:rPr sz="1050" spc="11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10202"/>
                </a:solidFill>
                <a:latin typeface="Calibri"/>
                <a:cs typeface="Calibri"/>
              </a:rPr>
              <a:t>AND</a:t>
            </a:r>
            <a:r>
              <a:rPr sz="1050" spc="11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010202"/>
                </a:solidFill>
                <a:latin typeface="Calibri"/>
                <a:cs typeface="Calibri"/>
              </a:rPr>
              <a:t>CONNECTION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48370" y="3112159"/>
            <a:ext cx="2603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Self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28271" y="3437933"/>
            <a:ext cx="5016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Identity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06971" y="3763706"/>
            <a:ext cx="34417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Work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55802" y="4089480"/>
            <a:ext cx="84645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Relationships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23501" y="4415254"/>
            <a:ext cx="31051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Path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17272" y="4741028"/>
            <a:ext cx="112331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Place</a:t>
            </a:r>
            <a:r>
              <a:rPr sz="1150" spc="2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in</a:t>
            </a:r>
            <a:r>
              <a:rPr sz="1150" spc="3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the</a:t>
            </a:r>
            <a:r>
              <a:rPr sz="1150" spc="3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World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16248" y="5066801"/>
            <a:ext cx="112522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Existential</a:t>
            </a:r>
            <a:r>
              <a:rPr sz="1150" spc="19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Reality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90325" y="5392575"/>
            <a:ext cx="7772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35" dirty="0">
                <a:solidFill>
                  <a:srgbClr val="010202"/>
                </a:solidFill>
                <a:latin typeface="Calibri"/>
                <a:cs typeface="Calibri"/>
              </a:rPr>
              <a:t>Good</a:t>
            </a:r>
            <a:r>
              <a:rPr sz="1150" spc="-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Events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28066" y="5718349"/>
            <a:ext cx="70167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Bad</a:t>
            </a:r>
            <a:r>
              <a:rPr sz="1150" spc="3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Events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69952" y="3112305"/>
            <a:ext cx="94805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Inherent</a:t>
            </a:r>
            <a:r>
              <a:rPr sz="1150" spc="-4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Worth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347220" y="3438078"/>
            <a:ext cx="119316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Meaning</a:t>
            </a:r>
            <a:r>
              <a:rPr sz="1150" spc="-5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60" dirty="0">
                <a:solidFill>
                  <a:srgbClr val="010202"/>
                </a:solidFill>
                <a:latin typeface="Calibri"/>
                <a:cs typeface="Calibri"/>
              </a:rPr>
              <a:t>&amp;</a:t>
            </a:r>
            <a:r>
              <a:rPr sz="1150" spc="-4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Purpose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261498" y="3763852"/>
            <a:ext cx="136461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Calling</a:t>
            </a:r>
            <a:r>
              <a:rPr sz="1150" spc="8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60" dirty="0">
                <a:solidFill>
                  <a:srgbClr val="010202"/>
                </a:solidFill>
                <a:latin typeface="Calibri"/>
                <a:cs typeface="Calibri"/>
              </a:rPr>
              <a:t>&amp;</a:t>
            </a:r>
            <a:r>
              <a:rPr sz="1150" spc="8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Contribution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127794" y="4089626"/>
            <a:ext cx="16319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Sacred,</a:t>
            </a:r>
            <a:r>
              <a:rPr sz="1150" spc="2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Share</a:t>
            </a:r>
            <a:r>
              <a:rPr sz="1150" spc="2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Love</a:t>
            </a:r>
            <a:r>
              <a:rPr sz="1150" spc="2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60" dirty="0">
                <a:solidFill>
                  <a:srgbClr val="010202"/>
                </a:solidFill>
                <a:latin typeface="Calibri"/>
                <a:cs typeface="Calibri"/>
              </a:rPr>
              <a:t>&amp;</a:t>
            </a:r>
            <a:r>
              <a:rPr sz="1150" spc="2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Grow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73112" y="4415400"/>
            <a:ext cx="114109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Always</a:t>
            </a:r>
            <a:r>
              <a:rPr sz="1150" spc="6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Connected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409683" y="4741174"/>
            <a:ext cx="106807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Purposeful </a:t>
            </a: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World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441573" y="5066948"/>
            <a:ext cx="1004569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Love,</a:t>
            </a:r>
            <a:r>
              <a:rPr sz="1150" spc="7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Life-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giving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642128" y="5392721"/>
            <a:ext cx="6032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Blessings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218198" y="5718495"/>
            <a:ext cx="14516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Opportunities,</a:t>
            </a:r>
            <a:r>
              <a:rPr sz="1150" spc="-5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Learning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739382" y="3112159"/>
            <a:ext cx="928369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Abilities</a:t>
            </a:r>
            <a:r>
              <a:rPr sz="1150" spc="14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Based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71506" y="3437933"/>
            <a:ext cx="10642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Aquiring</a:t>
            </a:r>
            <a:r>
              <a:rPr sz="1150" spc="6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Success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723876" y="3763706"/>
            <a:ext cx="95948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Talents</a:t>
            </a:r>
            <a:r>
              <a:rPr sz="1150" spc="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60" dirty="0">
                <a:solidFill>
                  <a:srgbClr val="010202"/>
                </a:solidFill>
                <a:latin typeface="Calibri"/>
                <a:cs typeface="Calibri"/>
              </a:rPr>
              <a:t>&amp;</a:t>
            </a:r>
            <a:r>
              <a:rPr sz="1150" spc="1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Gains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540583" y="4089480"/>
            <a:ext cx="13258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Pleasing,</a:t>
            </a:r>
            <a:r>
              <a:rPr sz="1150" spc="9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35" dirty="0">
                <a:solidFill>
                  <a:srgbClr val="010202"/>
                </a:solidFill>
                <a:latin typeface="Calibri"/>
                <a:cs typeface="Calibri"/>
              </a:rPr>
              <a:t>Meet</a:t>
            </a:r>
            <a:r>
              <a:rPr sz="1150" spc="9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Needs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680869" y="4415254"/>
            <a:ext cx="10452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Ultimately</a:t>
            </a:r>
            <a:r>
              <a:rPr sz="1150" spc="9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Alone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743332" y="4741028"/>
            <a:ext cx="9207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Random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World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903512" y="5066801"/>
            <a:ext cx="60007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Unknown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731190" y="5392575"/>
            <a:ext cx="9448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Deserved,</a:t>
            </a:r>
            <a:r>
              <a:rPr sz="1150" spc="-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010202"/>
                </a:solidFill>
                <a:latin typeface="Calibri"/>
                <a:cs typeface="Calibri"/>
              </a:rPr>
              <a:t>Luck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99300" y="5718349"/>
            <a:ext cx="100901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10202"/>
                </a:solidFill>
                <a:latin typeface="Calibri"/>
                <a:cs typeface="Calibri"/>
              </a:rPr>
              <a:t>Random, </a:t>
            </a:r>
            <a:r>
              <a:rPr sz="1150" spc="-10" dirty="0">
                <a:solidFill>
                  <a:srgbClr val="010202"/>
                </a:solidFill>
                <a:latin typeface="Calibri"/>
                <a:cs typeface="Calibri"/>
              </a:rPr>
              <a:t>Failure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70559" y="2575356"/>
            <a:ext cx="1626870" cy="3117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46355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36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DEVELOPMENTAL</a:t>
            </a:r>
            <a:r>
              <a:rPr sz="1150" b="1" spc="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30" dirty="0">
                <a:solidFill>
                  <a:srgbClr val="FFFFFF"/>
                </a:solidFill>
                <a:latin typeface="Calibri"/>
                <a:cs typeface="Calibri"/>
              </a:rPr>
              <a:t>TASK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138487" y="2575356"/>
            <a:ext cx="1626870" cy="3117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463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65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1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45" dirty="0">
                <a:solidFill>
                  <a:srgbClr val="FFFFFF"/>
                </a:solidFill>
                <a:latin typeface="Calibri"/>
                <a:cs typeface="Calibri"/>
              </a:rPr>
              <a:t>SPIRITUAL</a:t>
            </a:r>
            <a:r>
              <a:rPr sz="11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30" dirty="0">
                <a:solidFill>
                  <a:srgbClr val="FFFFFF"/>
                </a:solidFill>
                <a:latin typeface="Calibri"/>
                <a:cs typeface="Calibri"/>
              </a:rPr>
              <a:t>CORE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395620" y="2575356"/>
            <a:ext cx="1626870" cy="311785"/>
          </a:xfrm>
          <a:prstGeom prst="rect">
            <a:avLst/>
          </a:prstGeom>
          <a:solidFill>
            <a:srgbClr val="BA2F49"/>
          </a:solidFill>
        </p:spPr>
        <p:txBody>
          <a:bodyPr vert="horz" wrap="square" lIns="0" tIns="40640" rIns="0" bIns="0" rtlCol="0">
            <a:spAutoFit/>
          </a:bodyPr>
          <a:lstStyle/>
          <a:p>
            <a:pPr marL="292100" marR="259079" indent="222250">
              <a:lnSpc>
                <a:spcPct val="72400"/>
              </a:lnSpc>
              <a:spcBef>
                <a:spcPts val="320"/>
              </a:spcBef>
            </a:pP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WITHOUT </a:t>
            </a:r>
            <a:r>
              <a:rPr sz="1150" b="1" spc="45" dirty="0">
                <a:solidFill>
                  <a:srgbClr val="FFFFFF"/>
                </a:solidFill>
                <a:latin typeface="Calibri"/>
                <a:cs typeface="Calibri"/>
              </a:rPr>
              <a:t>SPIRITUAL</a:t>
            </a:r>
            <a:r>
              <a:rPr sz="1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30" dirty="0">
                <a:solidFill>
                  <a:srgbClr val="FFFFFF"/>
                </a:solidFill>
                <a:latin typeface="Calibri"/>
                <a:cs typeface="Calibri"/>
              </a:rPr>
              <a:t>CORE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802140" y="2559798"/>
            <a:ext cx="2301240" cy="3354704"/>
          </a:xfrm>
          <a:custGeom>
            <a:avLst/>
            <a:gdLst/>
            <a:ahLst/>
            <a:cxnLst/>
            <a:rect l="l" t="t" r="r" b="b"/>
            <a:pathLst>
              <a:path w="2301240" h="3354704">
                <a:moveTo>
                  <a:pt x="12700" y="0"/>
                </a:moveTo>
                <a:lnTo>
                  <a:pt x="0" y="0"/>
                </a:lnTo>
                <a:lnTo>
                  <a:pt x="0" y="3354565"/>
                </a:lnTo>
                <a:lnTo>
                  <a:pt x="12700" y="3354565"/>
                </a:lnTo>
                <a:lnTo>
                  <a:pt x="12700" y="0"/>
                </a:lnTo>
                <a:close/>
              </a:path>
              <a:path w="2301240" h="3354704">
                <a:moveTo>
                  <a:pt x="2300960" y="0"/>
                </a:moveTo>
                <a:lnTo>
                  <a:pt x="2288260" y="0"/>
                </a:lnTo>
                <a:lnTo>
                  <a:pt x="2288260" y="3354565"/>
                </a:lnTo>
                <a:lnTo>
                  <a:pt x="2300960" y="3354565"/>
                </a:lnTo>
                <a:lnTo>
                  <a:pt x="2300960" y="0"/>
                </a:lnTo>
                <a:close/>
              </a:path>
            </a:pathLst>
          </a:custGeom>
          <a:solidFill>
            <a:srgbClr val="B92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6</a:t>
            </a:r>
          </a:p>
        </p:txBody>
      </p:sp>
      <p:pic>
        <p:nvPicPr>
          <p:cNvPr id="72" name="Google Shape;11;p10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980168" y="9123051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886700" cy="10172700"/>
            <a:chOff x="0" y="0"/>
            <a:chExt cx="7886700" cy="1017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12544"/>
              <a:ext cx="435050" cy="54704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1612544"/>
              <a:ext cx="1748041" cy="50295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131" y="6638156"/>
              <a:ext cx="6978442" cy="4448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0204" y="7079094"/>
              <a:ext cx="1746080" cy="1771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5255" y="1612544"/>
              <a:ext cx="1746079" cy="50295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5255" y="8846731"/>
              <a:ext cx="2183090" cy="13259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82365" y="7079094"/>
              <a:ext cx="1748040" cy="17715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7416" y="1335240"/>
              <a:ext cx="1748041" cy="53068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4426" y="8846731"/>
              <a:ext cx="2183088" cy="13259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36908" y="892352"/>
              <a:ext cx="2803804" cy="4468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38635" y="571157"/>
              <a:ext cx="2402078" cy="3251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26494" y="7079094"/>
              <a:ext cx="1746075" cy="17715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61545" y="1335240"/>
              <a:ext cx="1748034" cy="53068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33603" y="8846731"/>
              <a:ext cx="1307109" cy="6678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33603" y="10127526"/>
              <a:ext cx="1307109" cy="451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8655" y="7079094"/>
              <a:ext cx="872058" cy="17715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5661" y="1335240"/>
              <a:ext cx="435063" cy="574776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0" y="0"/>
              <a:ext cx="7886700" cy="1612900"/>
            </a:xfrm>
            <a:custGeom>
              <a:avLst/>
              <a:gdLst/>
              <a:ahLst/>
              <a:cxnLst/>
              <a:rect l="l" t="t" r="r" b="b"/>
              <a:pathLst>
                <a:path w="7886700" h="1612900">
                  <a:moveTo>
                    <a:pt x="7886700" y="0"/>
                  </a:moveTo>
                  <a:lnTo>
                    <a:pt x="0" y="0"/>
                  </a:lnTo>
                  <a:lnTo>
                    <a:pt x="0" y="1612544"/>
                  </a:lnTo>
                  <a:lnTo>
                    <a:pt x="4775288" y="1612544"/>
                  </a:lnTo>
                  <a:lnTo>
                    <a:pt x="5719864" y="571157"/>
                  </a:lnTo>
                  <a:lnTo>
                    <a:pt x="7886700" y="571157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75657" y="571157"/>
              <a:ext cx="957859" cy="10409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999" y="0"/>
              <a:ext cx="5230401" cy="16121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49481" y="0"/>
              <a:ext cx="2614218" cy="8088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49481" y="804887"/>
              <a:ext cx="258368" cy="28486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9815786"/>
              <a:ext cx="4806315" cy="357505"/>
            </a:xfrm>
            <a:custGeom>
              <a:avLst/>
              <a:gdLst/>
              <a:ahLst/>
              <a:cxnLst/>
              <a:rect l="l" t="t" r="r" b="b"/>
              <a:pathLst>
                <a:path w="4806315" h="357504">
                  <a:moveTo>
                    <a:pt x="4448949" y="0"/>
                  </a:moveTo>
                  <a:lnTo>
                    <a:pt x="0" y="0"/>
                  </a:lnTo>
                  <a:lnTo>
                    <a:pt x="0" y="356908"/>
                  </a:lnTo>
                  <a:lnTo>
                    <a:pt x="4805857" y="356908"/>
                  </a:lnTo>
                  <a:lnTo>
                    <a:pt x="4448949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92220" y="1696616"/>
            <a:ext cx="5708650" cy="75590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3750" spc="50" dirty="0">
                <a:solidFill>
                  <a:srgbClr val="B92F4A"/>
                </a:solidFill>
                <a:latin typeface="Calibri"/>
                <a:cs typeface="Calibri"/>
              </a:rPr>
              <a:t>PURPOSE</a:t>
            </a:r>
            <a:endParaRPr sz="3750">
              <a:latin typeface="Calibri"/>
              <a:cs typeface="Calibri"/>
            </a:endParaRPr>
          </a:p>
          <a:p>
            <a:pPr marL="12700">
              <a:lnSpc>
                <a:spcPts val="1660"/>
              </a:lnSpc>
              <a:spcBef>
                <a:spcPts val="265"/>
              </a:spcBef>
            </a:pP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gives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400">
              <a:latin typeface="Calibri"/>
              <a:cs typeface="Calibri"/>
            </a:endParaRPr>
          </a:p>
          <a:p>
            <a:pPr marL="116205" indent="-104139">
              <a:lnSpc>
                <a:spcPts val="142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believe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not,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not?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so,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purpose?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vision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future?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hope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future?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perceptions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myself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give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inherent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value?</a:t>
            </a:r>
            <a:endParaRPr sz="1200">
              <a:latin typeface="Calibri"/>
              <a:cs typeface="Calibri"/>
            </a:endParaRPr>
          </a:p>
          <a:p>
            <a:pPr marL="116839" indent="-104775">
              <a:lnSpc>
                <a:spcPct val="100000"/>
              </a:lnSpc>
              <a:buChar char="•"/>
              <a:tabLst>
                <a:tab pos="117475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question,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“Who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I?”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4460"/>
              </a:lnSpc>
              <a:spcBef>
                <a:spcPts val="85"/>
              </a:spcBef>
            </a:pPr>
            <a:r>
              <a:rPr sz="3750" spc="-20" dirty="0">
                <a:solidFill>
                  <a:srgbClr val="B92F4A"/>
                </a:solidFill>
                <a:latin typeface="Calibri"/>
                <a:cs typeface="Calibri"/>
              </a:rPr>
              <a:t>PATH</a:t>
            </a:r>
            <a:endParaRPr sz="3750">
              <a:latin typeface="Calibri"/>
              <a:cs typeface="Calibri"/>
            </a:endParaRPr>
          </a:p>
          <a:p>
            <a:pPr marL="12700">
              <a:lnSpc>
                <a:spcPts val="1620"/>
              </a:lnSpc>
            </a:pP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4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4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path</a:t>
            </a:r>
            <a:r>
              <a:rPr sz="14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(faith-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belief-worldview)?</a:t>
            </a:r>
            <a:endParaRPr sz="1400">
              <a:latin typeface="Calibri"/>
              <a:cs typeface="Calibri"/>
            </a:endParaRPr>
          </a:p>
          <a:p>
            <a:pPr marL="116205" indent="-104139">
              <a:lnSpc>
                <a:spcPts val="142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does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worldview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associated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beliefs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say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who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relation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others?</a:t>
            </a:r>
            <a:endParaRPr sz="1200">
              <a:latin typeface="Calibri"/>
              <a:cs typeface="Calibri"/>
            </a:endParaRPr>
          </a:p>
          <a:p>
            <a:pPr marL="116839" indent="-104775">
              <a:lnSpc>
                <a:spcPct val="100000"/>
              </a:lnSpc>
              <a:buChar char="•"/>
              <a:tabLst>
                <a:tab pos="117475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mindset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use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to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progress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life?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mindset?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engage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shapes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mindset?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reading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reinforce</a:t>
            </a: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mindset?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4380"/>
              </a:lnSpc>
              <a:spcBef>
                <a:spcPts val="640"/>
              </a:spcBef>
            </a:pPr>
            <a:r>
              <a:rPr sz="3750" spc="95" dirty="0">
                <a:solidFill>
                  <a:srgbClr val="B92F4A"/>
                </a:solidFill>
                <a:latin typeface="Calibri"/>
                <a:cs typeface="Calibri"/>
              </a:rPr>
              <a:t>PRACTICES</a:t>
            </a:r>
            <a:endParaRPr sz="3750">
              <a:latin typeface="Calibri"/>
              <a:cs typeface="Calibri"/>
            </a:endParaRPr>
          </a:p>
          <a:p>
            <a:pPr marL="12700">
              <a:lnSpc>
                <a:spcPts val="1540"/>
              </a:lnSpc>
            </a:pP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effective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spiritual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practices?</a:t>
            </a:r>
            <a:endParaRPr sz="1400">
              <a:latin typeface="Calibri"/>
              <a:cs typeface="Calibri"/>
            </a:endParaRPr>
          </a:p>
          <a:p>
            <a:pPr marL="116205" indent="-104139">
              <a:lnSpc>
                <a:spcPts val="142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What,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anything,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worked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well?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worked?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typically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respond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experiencing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adversity?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improve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ability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cope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adversity?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ability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exercise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control?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about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adverse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situations in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 cannot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control?</a:t>
            </a:r>
            <a:endParaRPr sz="1200">
              <a:latin typeface="Calibri"/>
              <a:cs typeface="Calibri"/>
            </a:endParaRPr>
          </a:p>
          <a:p>
            <a:pPr marL="116839" indent="-104775">
              <a:lnSpc>
                <a:spcPct val="100000"/>
              </a:lnSpc>
              <a:buChar char="•"/>
              <a:tabLst>
                <a:tab pos="117475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handle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guilt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 shame?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4375"/>
              </a:lnSpc>
              <a:spcBef>
                <a:spcPts val="509"/>
              </a:spcBef>
            </a:pPr>
            <a:r>
              <a:rPr sz="3750" spc="65" dirty="0">
                <a:solidFill>
                  <a:srgbClr val="B92F4A"/>
                </a:solidFill>
                <a:latin typeface="Calibri"/>
                <a:cs typeface="Calibri"/>
              </a:rPr>
              <a:t>PEOPLE</a:t>
            </a:r>
            <a:endParaRPr sz="3750">
              <a:latin typeface="Calibri"/>
              <a:cs typeface="Calibri"/>
            </a:endParaRPr>
          </a:p>
          <a:p>
            <a:pPr marL="12700">
              <a:lnSpc>
                <a:spcPts val="1535"/>
              </a:lnSpc>
            </a:pP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Whom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feel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spiritually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connected?</a:t>
            </a:r>
            <a:endParaRPr sz="1400">
              <a:latin typeface="Calibri"/>
              <a:cs typeface="Calibri"/>
            </a:endParaRPr>
          </a:p>
          <a:p>
            <a:pPr marL="116205" indent="-104139">
              <a:lnSpc>
                <a:spcPts val="142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am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reinforcing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those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connections?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connections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cause</a:t>
            </a:r>
            <a:r>
              <a:rPr sz="12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significant</a:t>
            </a:r>
            <a:r>
              <a:rPr sz="12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distress?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healthfully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disconnect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those?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re-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establish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damaged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connections?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Who,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anyone,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need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forgive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include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myself?</a:t>
            </a:r>
            <a:endParaRPr sz="12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Char char="•"/>
              <a:tabLst>
                <a:tab pos="116839" algn="l"/>
              </a:tabLst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 I consider my spiritual </a:t>
            </a:r>
            <a:r>
              <a:rPr sz="1200" spc="-10" dirty="0">
                <a:solidFill>
                  <a:srgbClr val="231F20"/>
                </a:solidFill>
                <a:latin typeface="Calibri"/>
                <a:cs typeface="Calibri"/>
              </a:rPr>
              <a:t>community?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19861" y="606996"/>
            <a:ext cx="4617720" cy="295275"/>
            <a:chOff x="619861" y="606996"/>
            <a:chExt cx="4617720" cy="295275"/>
          </a:xfrm>
        </p:grpSpPr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9861" y="606996"/>
              <a:ext cx="1211821" cy="29518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78088" y="609777"/>
              <a:ext cx="211188" cy="2924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24087" y="609777"/>
              <a:ext cx="1834210" cy="2896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09351" y="606996"/>
              <a:ext cx="232994" cy="29518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70654" y="606996"/>
              <a:ext cx="966762" cy="295186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33598" y="376851"/>
            <a:ext cx="4708525" cy="582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50" b="0" spc="70" dirty="0">
                <a:solidFill>
                  <a:srgbClr val="FFFFFF"/>
                </a:solidFill>
                <a:latin typeface="Calibri"/>
                <a:cs typeface="Calibri"/>
              </a:rPr>
              <a:t>SP</a:t>
            </a:r>
            <a:r>
              <a:rPr sz="3650" b="0" spc="-5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475" b="0" spc="-412" baseline="-5327" dirty="0">
                <a:solidFill>
                  <a:srgbClr val="B92F4A"/>
                </a:solidFill>
                <a:latin typeface="Calibri"/>
                <a:cs typeface="Calibri"/>
              </a:rPr>
              <a:t>I</a:t>
            </a:r>
            <a:r>
              <a:rPr sz="3650" b="0" spc="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50" b="0" spc="-5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475" b="0" spc="-412" baseline="-5327" dirty="0">
                <a:solidFill>
                  <a:srgbClr val="B92F4A"/>
                </a:solidFill>
                <a:latin typeface="Calibri"/>
                <a:cs typeface="Calibri"/>
              </a:rPr>
              <a:t>I</a:t>
            </a:r>
            <a:r>
              <a:rPr sz="3650" b="0" spc="-13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5475" b="0" spc="-442" baseline="-5327" dirty="0">
                <a:solidFill>
                  <a:srgbClr val="B92F4A"/>
                </a:solidFill>
                <a:latin typeface="Calibri"/>
                <a:cs typeface="Calibri"/>
              </a:rPr>
              <a:t>T</a:t>
            </a:r>
            <a:r>
              <a:rPr sz="3650" b="0" spc="-12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50" b="0" spc="7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3650" b="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165" dirty="0">
                <a:solidFill>
                  <a:srgbClr val="FFFFFF"/>
                </a:solidFill>
              </a:rPr>
              <a:t>REFLECTION</a:t>
            </a:r>
            <a:endParaRPr sz="36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46063" y="920508"/>
            <a:ext cx="7341134" cy="9207379"/>
            <a:chOff x="546063" y="920508"/>
            <a:chExt cx="7341134" cy="9207379"/>
          </a:xfrm>
        </p:grpSpPr>
        <p:sp>
          <p:nvSpPr>
            <p:cNvPr id="37" name="object 37"/>
            <p:cNvSpPr/>
            <p:nvPr/>
          </p:nvSpPr>
          <p:spPr>
            <a:xfrm>
              <a:off x="546063" y="1086435"/>
              <a:ext cx="4276725" cy="24765"/>
            </a:xfrm>
            <a:custGeom>
              <a:avLst/>
              <a:gdLst/>
              <a:ahLst/>
              <a:cxnLst/>
              <a:rect l="l" t="t" r="r" b="b"/>
              <a:pathLst>
                <a:path w="4276725" h="24765">
                  <a:moveTo>
                    <a:pt x="1775665" y="0"/>
                  </a:moveTo>
                  <a:lnTo>
                    <a:pt x="850747" y="4100"/>
                  </a:lnTo>
                  <a:lnTo>
                    <a:pt x="0" y="12164"/>
                  </a:lnTo>
                  <a:lnTo>
                    <a:pt x="647992" y="18696"/>
                  </a:lnTo>
                  <a:lnTo>
                    <a:pt x="1568887" y="23813"/>
                  </a:lnTo>
                  <a:lnTo>
                    <a:pt x="2500844" y="24345"/>
                  </a:lnTo>
                  <a:lnTo>
                    <a:pt x="3425756" y="20268"/>
                  </a:lnTo>
                  <a:lnTo>
                    <a:pt x="4276496" y="12164"/>
                  </a:lnTo>
                  <a:lnTo>
                    <a:pt x="3628512" y="5594"/>
                  </a:lnTo>
                  <a:lnTo>
                    <a:pt x="2707623" y="489"/>
                  </a:lnTo>
                  <a:lnTo>
                    <a:pt x="1775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761177" y="920508"/>
              <a:ext cx="1578610" cy="1787525"/>
            </a:xfrm>
            <a:custGeom>
              <a:avLst/>
              <a:gdLst/>
              <a:ahLst/>
              <a:cxnLst/>
              <a:rect l="l" t="t" r="r" b="b"/>
              <a:pathLst>
                <a:path w="1578609" h="1787525">
                  <a:moveTo>
                    <a:pt x="540321" y="1351407"/>
                  </a:moveTo>
                  <a:lnTo>
                    <a:pt x="539076" y="1345920"/>
                  </a:lnTo>
                  <a:lnTo>
                    <a:pt x="404571" y="1238084"/>
                  </a:lnTo>
                  <a:lnTo>
                    <a:pt x="354876" y="1197622"/>
                  </a:lnTo>
                  <a:lnTo>
                    <a:pt x="313385" y="1221486"/>
                  </a:lnTo>
                  <a:lnTo>
                    <a:pt x="261886" y="1273543"/>
                  </a:lnTo>
                  <a:lnTo>
                    <a:pt x="210667" y="1325245"/>
                  </a:lnTo>
                  <a:lnTo>
                    <a:pt x="210667" y="1443647"/>
                  </a:lnTo>
                  <a:lnTo>
                    <a:pt x="208318" y="1454835"/>
                  </a:lnTo>
                  <a:lnTo>
                    <a:pt x="177914" y="1518894"/>
                  </a:lnTo>
                  <a:lnTo>
                    <a:pt x="130619" y="1574317"/>
                  </a:lnTo>
                  <a:lnTo>
                    <a:pt x="96570" y="1601012"/>
                  </a:lnTo>
                  <a:lnTo>
                    <a:pt x="68910" y="1609128"/>
                  </a:lnTo>
                  <a:lnTo>
                    <a:pt x="60579" y="1602219"/>
                  </a:lnTo>
                  <a:lnTo>
                    <a:pt x="59385" y="1592351"/>
                  </a:lnTo>
                  <a:lnTo>
                    <a:pt x="60464" y="1585874"/>
                  </a:lnTo>
                  <a:lnTo>
                    <a:pt x="79146" y="1540954"/>
                  </a:lnTo>
                  <a:lnTo>
                    <a:pt x="108902" y="1492135"/>
                  </a:lnTo>
                  <a:lnTo>
                    <a:pt x="138531" y="1465948"/>
                  </a:lnTo>
                  <a:lnTo>
                    <a:pt x="170637" y="1438402"/>
                  </a:lnTo>
                  <a:lnTo>
                    <a:pt x="210439" y="1435658"/>
                  </a:lnTo>
                  <a:lnTo>
                    <a:pt x="210667" y="1443647"/>
                  </a:lnTo>
                  <a:lnTo>
                    <a:pt x="210667" y="1325245"/>
                  </a:lnTo>
                  <a:lnTo>
                    <a:pt x="179171" y="1357020"/>
                  </a:lnTo>
                  <a:lnTo>
                    <a:pt x="116395" y="1421447"/>
                  </a:lnTo>
                  <a:lnTo>
                    <a:pt x="84734" y="1453362"/>
                  </a:lnTo>
                  <a:lnTo>
                    <a:pt x="52336" y="1484477"/>
                  </a:lnTo>
                  <a:lnTo>
                    <a:pt x="13233" y="1538236"/>
                  </a:lnTo>
                  <a:lnTo>
                    <a:pt x="76" y="1601012"/>
                  </a:lnTo>
                  <a:lnTo>
                    <a:pt x="0" y="1604759"/>
                  </a:lnTo>
                  <a:lnTo>
                    <a:pt x="1536" y="1640687"/>
                  </a:lnTo>
                  <a:lnTo>
                    <a:pt x="8267" y="1677390"/>
                  </a:lnTo>
                  <a:lnTo>
                    <a:pt x="21069" y="1712468"/>
                  </a:lnTo>
                  <a:lnTo>
                    <a:pt x="40906" y="1745716"/>
                  </a:lnTo>
                  <a:lnTo>
                    <a:pt x="39522" y="1745259"/>
                  </a:lnTo>
                  <a:lnTo>
                    <a:pt x="38823" y="1745195"/>
                  </a:lnTo>
                  <a:lnTo>
                    <a:pt x="35941" y="1742884"/>
                  </a:lnTo>
                  <a:lnTo>
                    <a:pt x="37630" y="1745386"/>
                  </a:lnTo>
                  <a:lnTo>
                    <a:pt x="39243" y="1747926"/>
                  </a:lnTo>
                  <a:lnTo>
                    <a:pt x="40767" y="1750529"/>
                  </a:lnTo>
                  <a:lnTo>
                    <a:pt x="47739" y="1756625"/>
                  </a:lnTo>
                  <a:lnTo>
                    <a:pt x="54813" y="1762594"/>
                  </a:lnTo>
                  <a:lnTo>
                    <a:pt x="62001" y="1768424"/>
                  </a:lnTo>
                  <a:lnTo>
                    <a:pt x="69303" y="1774113"/>
                  </a:lnTo>
                  <a:lnTo>
                    <a:pt x="71907" y="1774710"/>
                  </a:lnTo>
                  <a:lnTo>
                    <a:pt x="74510" y="1775371"/>
                  </a:lnTo>
                  <a:lnTo>
                    <a:pt x="77076" y="1776133"/>
                  </a:lnTo>
                  <a:lnTo>
                    <a:pt x="69697" y="1770189"/>
                  </a:lnTo>
                  <a:lnTo>
                    <a:pt x="121551" y="1784273"/>
                  </a:lnTo>
                  <a:lnTo>
                    <a:pt x="172085" y="1787029"/>
                  </a:lnTo>
                  <a:lnTo>
                    <a:pt x="221475" y="1778571"/>
                  </a:lnTo>
                  <a:lnTo>
                    <a:pt x="269862" y="1759038"/>
                  </a:lnTo>
                  <a:lnTo>
                    <a:pt x="304139" y="1730425"/>
                  </a:lnTo>
                  <a:lnTo>
                    <a:pt x="339039" y="1678520"/>
                  </a:lnTo>
                  <a:lnTo>
                    <a:pt x="372872" y="1625866"/>
                  </a:lnTo>
                  <a:lnTo>
                    <a:pt x="383743" y="1609128"/>
                  </a:lnTo>
                  <a:lnTo>
                    <a:pt x="476808" y="1465948"/>
                  </a:lnTo>
                  <a:lnTo>
                    <a:pt x="501764" y="1427708"/>
                  </a:lnTo>
                  <a:lnTo>
                    <a:pt x="516267" y="1405547"/>
                  </a:lnTo>
                  <a:lnTo>
                    <a:pt x="524979" y="1391272"/>
                  </a:lnTo>
                  <a:lnTo>
                    <a:pt x="532485" y="1376337"/>
                  </a:lnTo>
                  <a:lnTo>
                    <a:pt x="538022" y="1360322"/>
                  </a:lnTo>
                  <a:lnTo>
                    <a:pt x="540321" y="1351407"/>
                  </a:lnTo>
                  <a:close/>
                </a:path>
                <a:path w="1578609" h="1787525">
                  <a:moveTo>
                    <a:pt x="639572" y="1268349"/>
                  </a:moveTo>
                  <a:lnTo>
                    <a:pt x="596138" y="1243507"/>
                  </a:lnTo>
                  <a:lnTo>
                    <a:pt x="554659" y="1216228"/>
                  </a:lnTo>
                  <a:lnTo>
                    <a:pt x="515073" y="1186421"/>
                  </a:lnTo>
                  <a:lnTo>
                    <a:pt x="477342" y="1154049"/>
                  </a:lnTo>
                  <a:lnTo>
                    <a:pt x="441401" y="1119035"/>
                  </a:lnTo>
                  <a:lnTo>
                    <a:pt x="407200" y="1081303"/>
                  </a:lnTo>
                  <a:lnTo>
                    <a:pt x="395681" y="1098461"/>
                  </a:lnTo>
                  <a:lnTo>
                    <a:pt x="390461" y="1106716"/>
                  </a:lnTo>
                  <a:lnTo>
                    <a:pt x="386016" y="1115161"/>
                  </a:lnTo>
                  <a:lnTo>
                    <a:pt x="377659" y="1142961"/>
                  </a:lnTo>
                  <a:lnTo>
                    <a:pt x="378917" y="1168641"/>
                  </a:lnTo>
                  <a:lnTo>
                    <a:pt x="389636" y="1192060"/>
                  </a:lnTo>
                  <a:lnTo>
                    <a:pt x="409651" y="1213116"/>
                  </a:lnTo>
                  <a:lnTo>
                    <a:pt x="516178" y="1298841"/>
                  </a:lnTo>
                  <a:lnTo>
                    <a:pt x="548500" y="1313675"/>
                  </a:lnTo>
                  <a:lnTo>
                    <a:pt x="583768" y="1312697"/>
                  </a:lnTo>
                  <a:lnTo>
                    <a:pt x="616089" y="1297165"/>
                  </a:lnTo>
                  <a:lnTo>
                    <a:pt x="639572" y="1268349"/>
                  </a:lnTo>
                  <a:close/>
                </a:path>
                <a:path w="1578609" h="1787525">
                  <a:moveTo>
                    <a:pt x="1226870" y="307530"/>
                  </a:moveTo>
                  <a:lnTo>
                    <a:pt x="1214399" y="275640"/>
                  </a:lnTo>
                  <a:lnTo>
                    <a:pt x="629881" y="454101"/>
                  </a:lnTo>
                  <a:lnTo>
                    <a:pt x="630516" y="456399"/>
                  </a:lnTo>
                  <a:lnTo>
                    <a:pt x="1226870" y="307530"/>
                  </a:lnTo>
                  <a:close/>
                </a:path>
                <a:path w="1578609" h="1787525">
                  <a:moveTo>
                    <a:pt x="1253832" y="405676"/>
                  </a:moveTo>
                  <a:lnTo>
                    <a:pt x="1238656" y="374980"/>
                  </a:lnTo>
                  <a:lnTo>
                    <a:pt x="675436" y="601764"/>
                  </a:lnTo>
                  <a:lnTo>
                    <a:pt x="676363" y="604177"/>
                  </a:lnTo>
                  <a:lnTo>
                    <a:pt x="1253832" y="405676"/>
                  </a:lnTo>
                  <a:close/>
                </a:path>
                <a:path w="1578609" h="1787525">
                  <a:moveTo>
                    <a:pt x="1267904" y="347040"/>
                  </a:moveTo>
                  <a:lnTo>
                    <a:pt x="1267282" y="344957"/>
                  </a:lnTo>
                  <a:lnTo>
                    <a:pt x="566534" y="537260"/>
                  </a:lnTo>
                  <a:lnTo>
                    <a:pt x="585546" y="601306"/>
                  </a:lnTo>
                  <a:lnTo>
                    <a:pt x="1267904" y="347040"/>
                  </a:lnTo>
                  <a:close/>
                </a:path>
                <a:path w="1578609" h="1787525">
                  <a:moveTo>
                    <a:pt x="1578216" y="555002"/>
                  </a:moveTo>
                  <a:lnTo>
                    <a:pt x="1575358" y="504621"/>
                  </a:lnTo>
                  <a:lnTo>
                    <a:pt x="1568653" y="453644"/>
                  </a:lnTo>
                  <a:lnTo>
                    <a:pt x="1557934" y="403174"/>
                  </a:lnTo>
                  <a:lnTo>
                    <a:pt x="1543062" y="354584"/>
                  </a:lnTo>
                  <a:lnTo>
                    <a:pt x="1523949" y="307949"/>
                  </a:lnTo>
                  <a:lnTo>
                    <a:pt x="1500505" y="263334"/>
                  </a:lnTo>
                  <a:lnTo>
                    <a:pt x="1472653" y="220802"/>
                  </a:lnTo>
                  <a:lnTo>
                    <a:pt x="1454454" y="198081"/>
                  </a:lnTo>
                  <a:lnTo>
                    <a:pt x="1454454" y="585698"/>
                  </a:lnTo>
                  <a:lnTo>
                    <a:pt x="1453108" y="633476"/>
                  </a:lnTo>
                  <a:lnTo>
                    <a:pt x="1447342" y="680580"/>
                  </a:lnTo>
                  <a:lnTo>
                    <a:pt x="1437271" y="727024"/>
                  </a:lnTo>
                  <a:lnTo>
                    <a:pt x="1423060" y="772782"/>
                  </a:lnTo>
                  <a:lnTo>
                    <a:pt x="1404835" y="817854"/>
                  </a:lnTo>
                  <a:lnTo>
                    <a:pt x="1382750" y="862215"/>
                  </a:lnTo>
                  <a:lnTo>
                    <a:pt x="1355496" y="907148"/>
                  </a:lnTo>
                  <a:lnTo>
                    <a:pt x="1343012" y="925944"/>
                  </a:lnTo>
                  <a:lnTo>
                    <a:pt x="1333093" y="941006"/>
                  </a:lnTo>
                  <a:lnTo>
                    <a:pt x="1298232" y="980338"/>
                  </a:lnTo>
                  <a:lnTo>
                    <a:pt x="1262341" y="1016000"/>
                  </a:lnTo>
                  <a:lnTo>
                    <a:pt x="1225283" y="1047965"/>
                  </a:lnTo>
                  <a:lnTo>
                    <a:pt x="1186916" y="1076248"/>
                  </a:lnTo>
                  <a:lnTo>
                    <a:pt x="1147114" y="1100861"/>
                  </a:lnTo>
                  <a:lnTo>
                    <a:pt x="1105725" y="1121803"/>
                  </a:lnTo>
                  <a:lnTo>
                    <a:pt x="1062634" y="1139075"/>
                  </a:lnTo>
                  <a:lnTo>
                    <a:pt x="1017676" y="1152690"/>
                  </a:lnTo>
                  <a:lnTo>
                    <a:pt x="970737" y="1162634"/>
                  </a:lnTo>
                  <a:lnTo>
                    <a:pt x="916419" y="1169047"/>
                  </a:lnTo>
                  <a:lnTo>
                    <a:pt x="862965" y="1169631"/>
                  </a:lnTo>
                  <a:lnTo>
                    <a:pt x="810514" y="1164145"/>
                  </a:lnTo>
                  <a:lnTo>
                    <a:pt x="759142" y="1152398"/>
                  </a:lnTo>
                  <a:lnTo>
                    <a:pt x="708977" y="1134160"/>
                  </a:lnTo>
                  <a:lnTo>
                    <a:pt x="660133" y="1109218"/>
                  </a:lnTo>
                  <a:lnTo>
                    <a:pt x="619747" y="1082636"/>
                  </a:lnTo>
                  <a:lnTo>
                    <a:pt x="583526" y="1052982"/>
                  </a:lnTo>
                  <a:lnTo>
                    <a:pt x="551446" y="1020330"/>
                  </a:lnTo>
                  <a:lnTo>
                    <a:pt x="523468" y="984719"/>
                  </a:lnTo>
                  <a:lnTo>
                    <a:pt x="499554" y="946251"/>
                  </a:lnTo>
                  <a:lnTo>
                    <a:pt x="479679" y="904963"/>
                  </a:lnTo>
                  <a:lnTo>
                    <a:pt x="463816" y="860945"/>
                  </a:lnTo>
                  <a:lnTo>
                    <a:pt x="451916" y="814260"/>
                  </a:lnTo>
                  <a:lnTo>
                    <a:pt x="443865" y="763892"/>
                  </a:lnTo>
                  <a:lnTo>
                    <a:pt x="440626" y="714248"/>
                  </a:lnTo>
                  <a:lnTo>
                    <a:pt x="442074" y="665314"/>
                  </a:lnTo>
                  <a:lnTo>
                    <a:pt x="444639" y="644766"/>
                  </a:lnTo>
                  <a:lnTo>
                    <a:pt x="448081" y="617118"/>
                  </a:lnTo>
                  <a:lnTo>
                    <a:pt x="458558" y="569658"/>
                  </a:lnTo>
                  <a:lnTo>
                    <a:pt x="473379" y="522935"/>
                  </a:lnTo>
                  <a:lnTo>
                    <a:pt x="492442" y="476961"/>
                  </a:lnTo>
                  <a:lnTo>
                    <a:pt x="515632" y="431723"/>
                  </a:lnTo>
                  <a:lnTo>
                    <a:pt x="542556" y="387845"/>
                  </a:lnTo>
                  <a:lnTo>
                    <a:pt x="572312" y="347002"/>
                  </a:lnTo>
                  <a:lnTo>
                    <a:pt x="604888" y="309308"/>
                  </a:lnTo>
                  <a:lnTo>
                    <a:pt x="640334" y="274777"/>
                  </a:lnTo>
                  <a:lnTo>
                    <a:pt x="678637" y="243497"/>
                  </a:lnTo>
                  <a:lnTo>
                    <a:pt x="719823" y="215506"/>
                  </a:lnTo>
                  <a:lnTo>
                    <a:pt x="763930" y="190881"/>
                  </a:lnTo>
                  <a:lnTo>
                    <a:pt x="810958" y="169646"/>
                  </a:lnTo>
                  <a:lnTo>
                    <a:pt x="861479" y="151815"/>
                  </a:lnTo>
                  <a:lnTo>
                    <a:pt x="912279" y="139001"/>
                  </a:lnTo>
                  <a:lnTo>
                    <a:pt x="963295" y="131495"/>
                  </a:lnTo>
                  <a:lnTo>
                    <a:pt x="1014463" y="129578"/>
                  </a:lnTo>
                  <a:lnTo>
                    <a:pt x="1065733" y="133515"/>
                  </a:lnTo>
                  <a:lnTo>
                    <a:pt x="1117015" y="143573"/>
                  </a:lnTo>
                  <a:lnTo>
                    <a:pt x="1168285" y="160032"/>
                  </a:lnTo>
                  <a:lnTo>
                    <a:pt x="1216444" y="181457"/>
                  </a:lnTo>
                  <a:lnTo>
                    <a:pt x="1260144" y="206832"/>
                  </a:lnTo>
                  <a:lnTo>
                    <a:pt x="1299413" y="236054"/>
                  </a:lnTo>
                  <a:lnTo>
                    <a:pt x="1334274" y="269062"/>
                  </a:lnTo>
                  <a:lnTo>
                    <a:pt x="1364742" y="305777"/>
                  </a:lnTo>
                  <a:lnTo>
                    <a:pt x="1390853" y="346138"/>
                  </a:lnTo>
                  <a:lnTo>
                    <a:pt x="1412621" y="390042"/>
                  </a:lnTo>
                  <a:lnTo>
                    <a:pt x="1430070" y="437426"/>
                  </a:lnTo>
                  <a:lnTo>
                    <a:pt x="1443240" y="488226"/>
                  </a:lnTo>
                  <a:lnTo>
                    <a:pt x="1451203" y="537286"/>
                  </a:lnTo>
                  <a:lnTo>
                    <a:pt x="1454454" y="585698"/>
                  </a:lnTo>
                  <a:lnTo>
                    <a:pt x="1454454" y="198081"/>
                  </a:lnTo>
                  <a:lnTo>
                    <a:pt x="1440294" y="180403"/>
                  </a:lnTo>
                  <a:lnTo>
                    <a:pt x="1430528" y="169646"/>
                  </a:lnTo>
                  <a:lnTo>
                    <a:pt x="1420710" y="159232"/>
                  </a:lnTo>
                  <a:lnTo>
                    <a:pt x="1413598" y="151815"/>
                  </a:lnTo>
                  <a:lnTo>
                    <a:pt x="1400771" y="138366"/>
                  </a:lnTo>
                  <a:lnTo>
                    <a:pt x="1389849" y="129578"/>
                  </a:lnTo>
                  <a:lnTo>
                    <a:pt x="1349921" y="97434"/>
                  </a:lnTo>
                  <a:lnTo>
                    <a:pt x="1347444" y="96227"/>
                  </a:lnTo>
                  <a:lnTo>
                    <a:pt x="1344764" y="95326"/>
                  </a:lnTo>
                  <a:lnTo>
                    <a:pt x="1342529" y="93776"/>
                  </a:lnTo>
                  <a:lnTo>
                    <a:pt x="1318933" y="78397"/>
                  </a:lnTo>
                  <a:lnTo>
                    <a:pt x="1273136" y="53733"/>
                  </a:lnTo>
                  <a:lnTo>
                    <a:pt x="1197597" y="24688"/>
                  </a:lnTo>
                  <a:lnTo>
                    <a:pt x="1151483" y="12623"/>
                  </a:lnTo>
                  <a:lnTo>
                    <a:pt x="1105293" y="4546"/>
                  </a:lnTo>
                  <a:lnTo>
                    <a:pt x="1093127" y="3454"/>
                  </a:lnTo>
                  <a:lnTo>
                    <a:pt x="1093127" y="59232"/>
                  </a:lnTo>
                  <a:lnTo>
                    <a:pt x="1037615" y="62496"/>
                  </a:lnTo>
                  <a:lnTo>
                    <a:pt x="969441" y="70497"/>
                  </a:lnTo>
                  <a:lnTo>
                    <a:pt x="921169" y="80225"/>
                  </a:lnTo>
                  <a:lnTo>
                    <a:pt x="874344" y="93218"/>
                  </a:lnTo>
                  <a:lnTo>
                    <a:pt x="828979" y="109499"/>
                  </a:lnTo>
                  <a:lnTo>
                    <a:pt x="785101" y="129057"/>
                  </a:lnTo>
                  <a:lnTo>
                    <a:pt x="742696" y="151917"/>
                  </a:lnTo>
                  <a:lnTo>
                    <a:pt x="701789" y="178104"/>
                  </a:lnTo>
                  <a:lnTo>
                    <a:pt x="662393" y="207619"/>
                  </a:lnTo>
                  <a:lnTo>
                    <a:pt x="624522" y="240474"/>
                  </a:lnTo>
                  <a:lnTo>
                    <a:pt x="586155" y="278714"/>
                  </a:lnTo>
                  <a:lnTo>
                    <a:pt x="550760" y="319151"/>
                  </a:lnTo>
                  <a:lnTo>
                    <a:pt x="518274" y="361708"/>
                  </a:lnTo>
                  <a:lnTo>
                    <a:pt x="488619" y="406298"/>
                  </a:lnTo>
                  <a:lnTo>
                    <a:pt x="461721" y="452805"/>
                  </a:lnTo>
                  <a:lnTo>
                    <a:pt x="437515" y="501167"/>
                  </a:lnTo>
                  <a:lnTo>
                    <a:pt x="409168" y="568858"/>
                  </a:lnTo>
                  <a:lnTo>
                    <a:pt x="396011" y="603173"/>
                  </a:lnTo>
                  <a:lnTo>
                    <a:pt x="382701" y="637413"/>
                  </a:lnTo>
                  <a:lnTo>
                    <a:pt x="381673" y="640003"/>
                  </a:lnTo>
                  <a:lnTo>
                    <a:pt x="379679" y="644766"/>
                  </a:lnTo>
                  <a:lnTo>
                    <a:pt x="378015" y="644245"/>
                  </a:lnTo>
                  <a:lnTo>
                    <a:pt x="379082" y="639876"/>
                  </a:lnTo>
                  <a:lnTo>
                    <a:pt x="380060" y="635749"/>
                  </a:lnTo>
                  <a:lnTo>
                    <a:pt x="395605" y="578739"/>
                  </a:lnTo>
                  <a:lnTo>
                    <a:pt x="412445" y="526897"/>
                  </a:lnTo>
                  <a:lnTo>
                    <a:pt x="431863" y="476046"/>
                  </a:lnTo>
                  <a:lnTo>
                    <a:pt x="454101" y="426275"/>
                  </a:lnTo>
                  <a:lnTo>
                    <a:pt x="479361" y="377685"/>
                  </a:lnTo>
                  <a:lnTo>
                    <a:pt x="506044" y="333667"/>
                  </a:lnTo>
                  <a:lnTo>
                    <a:pt x="535101" y="292633"/>
                  </a:lnTo>
                  <a:lnTo>
                    <a:pt x="566420" y="254660"/>
                  </a:lnTo>
                  <a:lnTo>
                    <a:pt x="599922" y="219798"/>
                  </a:lnTo>
                  <a:lnTo>
                    <a:pt x="635482" y="188087"/>
                  </a:lnTo>
                  <a:lnTo>
                    <a:pt x="673011" y="159588"/>
                  </a:lnTo>
                  <a:lnTo>
                    <a:pt x="712406" y="134366"/>
                  </a:lnTo>
                  <a:lnTo>
                    <a:pt x="753567" y="112458"/>
                  </a:lnTo>
                  <a:lnTo>
                    <a:pt x="796391" y="93916"/>
                  </a:lnTo>
                  <a:lnTo>
                    <a:pt x="840778" y="78816"/>
                  </a:lnTo>
                  <a:lnTo>
                    <a:pt x="886612" y="67183"/>
                  </a:lnTo>
                  <a:lnTo>
                    <a:pt x="933805" y="59093"/>
                  </a:lnTo>
                  <a:lnTo>
                    <a:pt x="982256" y="54584"/>
                  </a:lnTo>
                  <a:lnTo>
                    <a:pt x="1031862" y="53733"/>
                  </a:lnTo>
                  <a:lnTo>
                    <a:pt x="1082522" y="56565"/>
                  </a:lnTo>
                  <a:lnTo>
                    <a:pt x="1086154" y="56908"/>
                  </a:lnTo>
                  <a:lnTo>
                    <a:pt x="1089748" y="57645"/>
                  </a:lnTo>
                  <a:lnTo>
                    <a:pt x="1093127" y="59232"/>
                  </a:lnTo>
                  <a:lnTo>
                    <a:pt x="1093127" y="3454"/>
                  </a:lnTo>
                  <a:lnTo>
                    <a:pt x="1059040" y="355"/>
                  </a:lnTo>
                  <a:lnTo>
                    <a:pt x="1012774" y="0"/>
                  </a:lnTo>
                  <a:lnTo>
                    <a:pt x="966482" y="3390"/>
                  </a:lnTo>
                  <a:lnTo>
                    <a:pt x="920203" y="10452"/>
                  </a:lnTo>
                  <a:lnTo>
                    <a:pt x="873950" y="21107"/>
                  </a:lnTo>
                  <a:lnTo>
                    <a:pt x="827747" y="35280"/>
                  </a:lnTo>
                  <a:lnTo>
                    <a:pt x="778522" y="54025"/>
                  </a:lnTo>
                  <a:lnTo>
                    <a:pt x="731672" y="75476"/>
                  </a:lnTo>
                  <a:lnTo>
                    <a:pt x="687184" y="99606"/>
                  </a:lnTo>
                  <a:lnTo>
                    <a:pt x="645033" y="126377"/>
                  </a:lnTo>
                  <a:lnTo>
                    <a:pt x="605205" y="155765"/>
                  </a:lnTo>
                  <a:lnTo>
                    <a:pt x="567702" y="187731"/>
                  </a:lnTo>
                  <a:lnTo>
                    <a:pt x="532511" y="222237"/>
                  </a:lnTo>
                  <a:lnTo>
                    <a:pt x="499605" y="259257"/>
                  </a:lnTo>
                  <a:lnTo>
                    <a:pt x="468985" y="298742"/>
                  </a:lnTo>
                  <a:lnTo>
                    <a:pt x="440639" y="340677"/>
                  </a:lnTo>
                  <a:lnTo>
                    <a:pt x="414540" y="385013"/>
                  </a:lnTo>
                  <a:lnTo>
                    <a:pt x="390677" y="431749"/>
                  </a:lnTo>
                  <a:lnTo>
                    <a:pt x="369925" y="479386"/>
                  </a:lnTo>
                  <a:lnTo>
                    <a:pt x="352717" y="527570"/>
                  </a:lnTo>
                  <a:lnTo>
                    <a:pt x="339153" y="576275"/>
                  </a:lnTo>
                  <a:lnTo>
                    <a:pt x="329349" y="625449"/>
                  </a:lnTo>
                  <a:lnTo>
                    <a:pt x="323418" y="675068"/>
                  </a:lnTo>
                  <a:lnTo>
                    <a:pt x="321475" y="725119"/>
                  </a:lnTo>
                  <a:lnTo>
                    <a:pt x="323608" y="775550"/>
                  </a:lnTo>
                  <a:lnTo>
                    <a:pt x="329958" y="826350"/>
                  </a:lnTo>
                  <a:lnTo>
                    <a:pt x="340614" y="877493"/>
                  </a:lnTo>
                  <a:lnTo>
                    <a:pt x="354431" y="925334"/>
                  </a:lnTo>
                  <a:lnTo>
                    <a:pt x="371233" y="970521"/>
                  </a:lnTo>
                  <a:lnTo>
                    <a:pt x="391033" y="1013028"/>
                  </a:lnTo>
                  <a:lnTo>
                    <a:pt x="413842" y="1052791"/>
                  </a:lnTo>
                  <a:lnTo>
                    <a:pt x="439661" y="1089812"/>
                  </a:lnTo>
                  <a:lnTo>
                    <a:pt x="468515" y="1124026"/>
                  </a:lnTo>
                  <a:lnTo>
                    <a:pt x="500405" y="1155395"/>
                  </a:lnTo>
                  <a:lnTo>
                    <a:pt x="535343" y="1183906"/>
                  </a:lnTo>
                  <a:lnTo>
                    <a:pt x="573341" y="1209497"/>
                  </a:lnTo>
                  <a:lnTo>
                    <a:pt x="614400" y="1232141"/>
                  </a:lnTo>
                  <a:lnTo>
                    <a:pt x="658545" y="1251800"/>
                  </a:lnTo>
                  <a:lnTo>
                    <a:pt x="705764" y="1268450"/>
                  </a:lnTo>
                  <a:lnTo>
                    <a:pt x="758215" y="1282039"/>
                  </a:lnTo>
                  <a:lnTo>
                    <a:pt x="810475" y="1290345"/>
                  </a:lnTo>
                  <a:lnTo>
                    <a:pt x="862533" y="1293583"/>
                  </a:lnTo>
                  <a:lnTo>
                    <a:pt x="914323" y="1291945"/>
                  </a:lnTo>
                  <a:lnTo>
                    <a:pt x="965822" y="1285659"/>
                  </a:lnTo>
                  <a:lnTo>
                    <a:pt x="1017003" y="1274902"/>
                  </a:lnTo>
                  <a:lnTo>
                    <a:pt x="1067816" y="1259903"/>
                  </a:lnTo>
                  <a:lnTo>
                    <a:pt x="1118235" y="1240840"/>
                  </a:lnTo>
                  <a:lnTo>
                    <a:pt x="1163040" y="1220431"/>
                  </a:lnTo>
                  <a:lnTo>
                    <a:pt x="1205712" y="1197660"/>
                  </a:lnTo>
                  <a:lnTo>
                    <a:pt x="1246263" y="1172527"/>
                  </a:lnTo>
                  <a:lnTo>
                    <a:pt x="1284693" y="1145095"/>
                  </a:lnTo>
                  <a:lnTo>
                    <a:pt x="1321041" y="1115364"/>
                  </a:lnTo>
                  <a:lnTo>
                    <a:pt x="1355293" y="1083386"/>
                  </a:lnTo>
                  <a:lnTo>
                    <a:pt x="1387475" y="1049172"/>
                  </a:lnTo>
                  <a:lnTo>
                    <a:pt x="1417599" y="1012761"/>
                  </a:lnTo>
                  <a:lnTo>
                    <a:pt x="1445679" y="974178"/>
                  </a:lnTo>
                  <a:lnTo>
                    <a:pt x="1471714" y="933450"/>
                  </a:lnTo>
                  <a:lnTo>
                    <a:pt x="1495729" y="890600"/>
                  </a:lnTo>
                  <a:lnTo>
                    <a:pt x="1518043" y="844511"/>
                  </a:lnTo>
                  <a:lnTo>
                    <a:pt x="1536966" y="797801"/>
                  </a:lnTo>
                  <a:lnTo>
                    <a:pt x="1552409" y="750468"/>
                  </a:lnTo>
                  <a:lnTo>
                    <a:pt x="1564322" y="702513"/>
                  </a:lnTo>
                  <a:lnTo>
                    <a:pt x="1572641" y="653961"/>
                  </a:lnTo>
                  <a:lnTo>
                    <a:pt x="1577289" y="604786"/>
                  </a:lnTo>
                  <a:lnTo>
                    <a:pt x="1578216" y="555002"/>
                  </a:lnTo>
                  <a:close/>
                </a:path>
              </a:pathLst>
            </a:custGeom>
            <a:solidFill>
              <a:srgbClr val="B32D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23142" y="9306197"/>
              <a:ext cx="1964055" cy="821690"/>
            </a:xfrm>
            <a:custGeom>
              <a:avLst/>
              <a:gdLst/>
              <a:ahLst/>
              <a:cxnLst/>
              <a:rect l="l" t="t" r="r" b="b"/>
              <a:pathLst>
                <a:path w="1964054" h="821690">
                  <a:moveTo>
                    <a:pt x="1963557" y="0"/>
                  </a:moveTo>
                  <a:lnTo>
                    <a:pt x="821308" y="0"/>
                  </a:lnTo>
                  <a:lnTo>
                    <a:pt x="0" y="821334"/>
                  </a:lnTo>
                  <a:lnTo>
                    <a:pt x="1963557" y="821334"/>
                  </a:lnTo>
                  <a:lnTo>
                    <a:pt x="1963557" y="0"/>
                  </a:lnTo>
                  <a:close/>
                </a:path>
              </a:pathLst>
            </a:custGeom>
            <a:solidFill>
              <a:srgbClr val="242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05054" y="9514585"/>
              <a:ext cx="31026" cy="31013"/>
            </a:xfrm>
            <a:prstGeom prst="rect">
              <a:avLst/>
            </a:prstGeom>
          </p:spPr>
        </p:pic>
      </p:grp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7</a:t>
            </a:r>
          </a:p>
        </p:txBody>
      </p:sp>
      <p:pic>
        <p:nvPicPr>
          <p:cNvPr id="43" name="Google Shape;18;p10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886356" y="9335085"/>
            <a:ext cx="762120" cy="70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28089"/>
            <a:ext cx="7409815" cy="8745220"/>
            <a:chOff x="0" y="1428089"/>
            <a:chExt cx="7409815" cy="8745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28089"/>
              <a:ext cx="435050" cy="56549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9094"/>
              <a:ext cx="1744122" cy="1771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846731"/>
              <a:ext cx="2179173" cy="1325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131" y="1428089"/>
              <a:ext cx="1748041" cy="52139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131" y="6638156"/>
              <a:ext cx="6978442" cy="44484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0204" y="7079094"/>
            <a:ext cx="1746080" cy="17715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75255" y="1428089"/>
            <a:ext cx="1746079" cy="52139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75255" y="8846731"/>
            <a:ext cx="2183090" cy="13259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82365" y="7079094"/>
            <a:ext cx="1748040" cy="17715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17416" y="1335240"/>
            <a:ext cx="1748041" cy="530683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54426" y="8846731"/>
            <a:ext cx="2183075" cy="132596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072049" y="451434"/>
            <a:ext cx="2769235" cy="887730"/>
            <a:chOff x="5072049" y="451434"/>
            <a:chExt cx="2769235" cy="887730"/>
          </a:xfrm>
        </p:grpSpPr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72049" y="892352"/>
              <a:ext cx="2768663" cy="4468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94400" y="451434"/>
              <a:ext cx="2346312" cy="444837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26494" y="7079094"/>
            <a:ext cx="1746075" cy="177155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14897" y="386715"/>
            <a:ext cx="1925815" cy="6861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61545" y="1335240"/>
            <a:ext cx="1748034" cy="530683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533603" y="1335240"/>
            <a:ext cx="1307465" cy="8837930"/>
            <a:chOff x="6533603" y="1335240"/>
            <a:chExt cx="1307465" cy="8837930"/>
          </a:xfrm>
        </p:grpSpPr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33603" y="8846731"/>
              <a:ext cx="1307109" cy="13259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8654" y="7079094"/>
              <a:ext cx="872058" cy="17715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5661" y="1335240"/>
              <a:ext cx="435063" cy="5747764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0" y="9815786"/>
            <a:ext cx="4923790" cy="357505"/>
          </a:xfrm>
          <a:custGeom>
            <a:avLst/>
            <a:gdLst/>
            <a:ahLst/>
            <a:cxnLst/>
            <a:rect l="l" t="t" r="r" b="b"/>
            <a:pathLst>
              <a:path w="4923790" h="357504">
                <a:moveTo>
                  <a:pt x="4566462" y="0"/>
                </a:moveTo>
                <a:lnTo>
                  <a:pt x="0" y="0"/>
                </a:lnTo>
                <a:lnTo>
                  <a:pt x="0" y="356908"/>
                </a:lnTo>
                <a:lnTo>
                  <a:pt x="4923370" y="356908"/>
                </a:lnTo>
                <a:lnTo>
                  <a:pt x="4566462" y="0"/>
                </a:lnTo>
                <a:close/>
              </a:path>
            </a:pathLst>
          </a:custGeom>
          <a:solidFill>
            <a:srgbClr val="2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0" y="0"/>
            <a:ext cx="7886700" cy="1428115"/>
            <a:chOff x="0" y="0"/>
            <a:chExt cx="7886700" cy="1428115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7886700" cy="1428115"/>
            </a:xfrm>
            <a:custGeom>
              <a:avLst/>
              <a:gdLst/>
              <a:ahLst/>
              <a:cxnLst/>
              <a:rect l="l" t="t" r="r" b="b"/>
              <a:pathLst>
                <a:path w="7886700" h="1428115">
                  <a:moveTo>
                    <a:pt x="7886700" y="0"/>
                  </a:moveTo>
                  <a:lnTo>
                    <a:pt x="0" y="0"/>
                  </a:lnTo>
                  <a:lnTo>
                    <a:pt x="0" y="1428089"/>
                  </a:lnTo>
                  <a:lnTo>
                    <a:pt x="4972913" y="1428089"/>
                  </a:lnTo>
                  <a:lnTo>
                    <a:pt x="5965990" y="386715"/>
                  </a:lnTo>
                  <a:lnTo>
                    <a:pt x="7886700" y="386715"/>
                  </a:lnTo>
                  <a:lnTo>
                    <a:pt x="7886700" y="0"/>
                  </a:lnTo>
                  <a:close/>
                </a:path>
              </a:pathLst>
            </a:custGeom>
            <a:solidFill>
              <a:srgbClr val="BA2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73294" y="386715"/>
              <a:ext cx="1007046" cy="10409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0"/>
              <a:ext cx="5698094" cy="14276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93973" y="0"/>
              <a:ext cx="2192726" cy="6719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9861" y="606996"/>
              <a:ext cx="1211821" cy="29518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78101" y="609790"/>
              <a:ext cx="211175" cy="29239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24087" y="609790"/>
              <a:ext cx="1834210" cy="2895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09351" y="606996"/>
              <a:ext cx="232994" cy="29518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70654" y="606996"/>
              <a:ext cx="966762" cy="295186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33598" y="376851"/>
            <a:ext cx="4708525" cy="582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50" b="0" spc="80" dirty="0">
                <a:solidFill>
                  <a:srgbClr val="FFFFFF"/>
                </a:solidFill>
                <a:latin typeface="Calibri"/>
                <a:cs typeface="Calibri"/>
              </a:rPr>
              <a:t>SPIRITUAL</a:t>
            </a:r>
            <a:r>
              <a:rPr sz="3650" b="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165" dirty="0">
                <a:solidFill>
                  <a:srgbClr val="FFFFFF"/>
                </a:solidFill>
              </a:rPr>
              <a:t>REFLECTION</a:t>
            </a:r>
            <a:endParaRPr sz="3650">
              <a:latin typeface="Calibri"/>
              <a:cs typeface="Calibri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546298" y="1735607"/>
          <a:ext cx="6767829" cy="7749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5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335">
                <a:tc>
                  <a:txBody>
                    <a:bodyPr/>
                    <a:lstStyle/>
                    <a:p>
                      <a:pPr>
                        <a:lnSpc>
                          <a:spcPts val="1475"/>
                        </a:lnSpc>
                      </a:pPr>
                      <a:r>
                        <a:rPr sz="1700" b="1" spc="65" dirty="0">
                          <a:latin typeface="Calibri"/>
                          <a:cs typeface="Calibri"/>
                        </a:rPr>
                        <a:t>SPIRITUAL</a:t>
                      </a:r>
                      <a:r>
                        <a:rPr sz="17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50" dirty="0">
                          <a:latin typeface="Calibri"/>
                          <a:cs typeface="Calibri"/>
                        </a:rPr>
                        <a:t>FACTORS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242729"/>
                      </a:solidFill>
                      <a:prstDash val="solid"/>
                    </a:lnR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475"/>
                        </a:lnSpc>
                      </a:pPr>
                      <a:r>
                        <a:rPr sz="1700" b="1" spc="90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REFLECTIVE</a:t>
                      </a:r>
                      <a:r>
                        <a:rPr sz="1700" b="1" spc="-65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45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QUESTIONS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42729"/>
                      </a:solidFill>
                      <a:prstDash val="solid"/>
                    </a:lnL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700" b="1" spc="40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PERSONHOOD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R w="12700">
                      <a:solidFill>
                        <a:srgbClr val="242729"/>
                      </a:solidFill>
                      <a:prstDash val="solid"/>
                    </a:lnR>
                    <a:lnT w="12700">
                      <a:solidFill>
                        <a:srgbClr val="121517"/>
                      </a:solidFill>
                      <a:prstDash val="solid"/>
                    </a:lnT>
                    <a:lnB w="19050">
                      <a:solidFill>
                        <a:srgbClr val="12151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804" marR="82550" indent="-635">
                        <a:lnSpc>
                          <a:spcPct val="138900"/>
                        </a:lnSpc>
                        <a:spcBef>
                          <a:spcPts val="145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perceptions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about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myself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give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me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inherent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value?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gives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life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meaning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anything?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 marR="458470">
                        <a:lnSpc>
                          <a:spcPct val="69400"/>
                        </a:lnSpc>
                        <a:spcBef>
                          <a:spcPts val="1000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believe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life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purpose? If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why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not?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so,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purpose?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242729"/>
                      </a:solidFill>
                      <a:prstDash val="solid"/>
                    </a:lnL>
                    <a:lnT w="12700">
                      <a:solidFill>
                        <a:srgbClr val="121517"/>
                      </a:solidFill>
                      <a:prstDash val="solid"/>
                    </a:lnT>
                    <a:lnB w="19050">
                      <a:solidFill>
                        <a:srgbClr val="12151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475"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700" b="1" spc="60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IDENTITY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R w="12700">
                      <a:solidFill>
                        <a:srgbClr val="242729"/>
                      </a:solidFill>
                      <a:prstDash val="solid"/>
                    </a:lnR>
                    <a:lnT w="19050">
                      <a:solidFill>
                        <a:srgbClr val="121517"/>
                      </a:solidFill>
                      <a:prstDash val="solid"/>
                    </a:lnT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17804" marR="167640">
                        <a:lnSpc>
                          <a:spcPct val="69400"/>
                        </a:lnSpc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worldviews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associated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beliefs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say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about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who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am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in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relation</a:t>
                      </a:r>
                      <a:r>
                        <a:rPr sz="1200" spc="-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others?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answer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question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"Who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am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I?"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242729"/>
                      </a:solidFill>
                      <a:prstDash val="solid"/>
                    </a:lnL>
                    <a:lnT w="19050">
                      <a:solidFill>
                        <a:srgbClr val="121517"/>
                      </a:solidFill>
                      <a:prstDash val="solid"/>
                    </a:lnT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1255">
                <a:tc>
                  <a:txBody>
                    <a:bodyPr/>
                    <a:lstStyle/>
                    <a:p>
                      <a:pPr marL="212090" marR="54673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700" b="1" spc="-10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GROWTH ORIENTATION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R w="12700">
                      <a:solidFill>
                        <a:srgbClr val="242729"/>
                      </a:solidFill>
                      <a:prstDash val="solid"/>
                    </a:lnR>
                    <a:lnT w="12700">
                      <a:solidFill>
                        <a:srgbClr val="121517"/>
                      </a:solidFill>
                      <a:prstDash val="solid"/>
                    </a:lnT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804" marR="1503045">
                        <a:lnSpc>
                          <a:spcPct val="138900"/>
                        </a:lnSpc>
                        <a:spcBef>
                          <a:spcPts val="145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mindset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progress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through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life? On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base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mindset?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 marR="1577975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engage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shapes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mindset?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am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reading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reinforce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mindset?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242729"/>
                      </a:solidFill>
                      <a:prstDash val="solid"/>
                    </a:lnL>
                    <a:lnT w="12700">
                      <a:solidFill>
                        <a:srgbClr val="121517"/>
                      </a:solidFill>
                      <a:prstDash val="solid"/>
                    </a:lnT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2255">
                <a:tc>
                  <a:txBody>
                    <a:bodyPr/>
                    <a:lstStyle/>
                    <a:p>
                      <a:pPr marL="212090" marR="8064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700" b="1" spc="70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PERSONAL </a:t>
                      </a:r>
                      <a:r>
                        <a:rPr sz="1700" b="1" spc="55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AGENCY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R w="12700">
                      <a:solidFill>
                        <a:srgbClr val="242729"/>
                      </a:solidFill>
                      <a:prstDash val="solid"/>
                    </a:lnR>
                    <a:lnT w="12700">
                      <a:solidFill>
                        <a:srgbClr val="121517"/>
                      </a:solidFill>
                      <a:prstDash val="solid"/>
                    </a:lnT>
                    <a:lnB w="19050">
                      <a:solidFill>
                        <a:srgbClr val="12151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Over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ability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exercise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control?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 marR="874394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aspects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life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arecompletely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out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control?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about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adverse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situations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life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over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which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no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control?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handle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guilt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shame?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242729"/>
                      </a:solidFill>
                      <a:prstDash val="solid"/>
                    </a:lnL>
                    <a:lnT w="12700">
                      <a:solidFill>
                        <a:srgbClr val="121517"/>
                      </a:solidFill>
                      <a:prstDash val="solid"/>
                    </a:lnT>
                    <a:lnB w="19050">
                      <a:solidFill>
                        <a:srgbClr val="12151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1255">
                <a:tc>
                  <a:txBody>
                    <a:bodyPr/>
                    <a:lstStyle/>
                    <a:p>
                      <a:pPr marL="212090" marR="66992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700" b="1" spc="-10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COPING </a:t>
                      </a:r>
                      <a:r>
                        <a:rPr sz="1700" b="1" spc="65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STRATEGIES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R w="12700">
                      <a:solidFill>
                        <a:srgbClr val="242729"/>
                      </a:solidFill>
                      <a:prstDash val="solid"/>
                    </a:lnR>
                    <a:lnT w="19050">
                      <a:solidFill>
                        <a:srgbClr val="121517"/>
                      </a:solidFill>
                      <a:prstDash val="solid"/>
                    </a:lnT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804" marR="895350">
                        <a:lnSpc>
                          <a:spcPct val="138900"/>
                        </a:lnSpc>
                        <a:spcBef>
                          <a:spcPts val="145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typically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respond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when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experiencing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adversity?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What,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anything,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worked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well?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sz="1200" spc="-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worked?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improve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 ability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cope</a:t>
                      </a:r>
                      <a:r>
                        <a:rPr sz="1200" spc="-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adversity?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242729"/>
                      </a:solidFill>
                      <a:prstDash val="solid"/>
                    </a:lnL>
                    <a:lnT w="19050">
                      <a:solidFill>
                        <a:srgbClr val="121517"/>
                      </a:solidFill>
                      <a:prstDash val="solid"/>
                    </a:lnT>
                    <a:lnB w="12700">
                      <a:solidFill>
                        <a:srgbClr val="12151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4364"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700" b="1" spc="45" dirty="0">
                          <a:solidFill>
                            <a:srgbClr val="B72E4A"/>
                          </a:solidFill>
                          <a:latin typeface="Calibri"/>
                          <a:cs typeface="Calibri"/>
                        </a:rPr>
                        <a:t>CONNECTION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R w="12700">
                      <a:solidFill>
                        <a:srgbClr val="242729"/>
                      </a:solidFill>
                      <a:prstDash val="solid"/>
                    </a:lnR>
                    <a:lnT w="12700">
                      <a:solidFill>
                        <a:srgbClr val="12151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7804" marR="1739900">
                        <a:lnSpc>
                          <a:spcPct val="138900"/>
                        </a:lnSpc>
                        <a:spcBef>
                          <a:spcPts val="145"/>
                        </a:spcBef>
                      </a:pPr>
                      <a:r>
                        <a:rPr sz="1200" spc="-4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whom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feel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most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connected?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-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am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reinforcing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those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connections?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 marR="1616710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sz="1200" spc="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healthfully</a:t>
                      </a:r>
                      <a:r>
                        <a:rPr sz="1200" spc="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disconnect</a:t>
                      </a:r>
                      <a:r>
                        <a:rPr sz="1200" spc="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from</a:t>
                      </a:r>
                      <a:r>
                        <a:rPr sz="1200" spc="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those?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spc="7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connections</a:t>
                      </a:r>
                      <a:r>
                        <a:rPr sz="1200" spc="7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cause</a:t>
                      </a:r>
                      <a:r>
                        <a:rPr sz="1200" spc="8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significant</a:t>
                      </a:r>
                      <a:r>
                        <a:rPr sz="1200" spc="7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distress?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 marR="290195" indent="-635">
                        <a:lnSpc>
                          <a:spcPct val="69400"/>
                        </a:lnSpc>
                        <a:spcBef>
                          <a:spcPts val="1000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disconnection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impossible,</a:t>
                      </a:r>
                      <a:r>
                        <a:rPr sz="1200" spc="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manage</a:t>
                      </a:r>
                      <a:r>
                        <a:rPr sz="1200" spc="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connection</a:t>
                      </a:r>
                      <a:r>
                        <a:rPr sz="1200" spc="1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minimize</a:t>
                      </a:r>
                      <a:r>
                        <a:rPr sz="1200" spc="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distress?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200" spc="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sz="1200" spc="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re-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establish</a:t>
                      </a:r>
                      <a:r>
                        <a:rPr sz="1200" spc="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damaged</a:t>
                      </a:r>
                      <a:r>
                        <a:rPr sz="1200" spc="3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connections?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804">
                        <a:lnSpc>
                          <a:spcPts val="1190"/>
                        </a:lnSpc>
                        <a:spcBef>
                          <a:spcPts val="560"/>
                        </a:spcBef>
                      </a:pP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Who,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anyone,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need</a:t>
                      </a:r>
                      <a:r>
                        <a:rPr sz="1200" spc="-3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Forgive,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include</a:t>
                      </a:r>
                      <a:r>
                        <a:rPr sz="1200" spc="-25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242729"/>
                          </a:solidFill>
                          <a:latin typeface="Calibri"/>
                          <a:cs typeface="Calibri"/>
                        </a:rPr>
                        <a:t>myself?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242729"/>
                      </a:solidFill>
                      <a:prstDash val="solid"/>
                    </a:lnL>
                    <a:lnT w="12700">
                      <a:solidFill>
                        <a:srgbClr val="12151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" name="object 37"/>
          <p:cNvSpPr/>
          <p:nvPr/>
        </p:nvSpPr>
        <p:spPr>
          <a:xfrm>
            <a:off x="546063" y="1086435"/>
            <a:ext cx="4276725" cy="24765"/>
          </a:xfrm>
          <a:custGeom>
            <a:avLst/>
            <a:gdLst/>
            <a:ahLst/>
            <a:cxnLst/>
            <a:rect l="l" t="t" r="r" b="b"/>
            <a:pathLst>
              <a:path w="4276725" h="24765">
                <a:moveTo>
                  <a:pt x="1775665" y="0"/>
                </a:moveTo>
                <a:lnTo>
                  <a:pt x="850747" y="4100"/>
                </a:lnTo>
                <a:lnTo>
                  <a:pt x="0" y="12164"/>
                </a:lnTo>
                <a:lnTo>
                  <a:pt x="647992" y="18696"/>
                </a:lnTo>
                <a:lnTo>
                  <a:pt x="1568887" y="23813"/>
                </a:lnTo>
                <a:lnTo>
                  <a:pt x="2500844" y="24345"/>
                </a:lnTo>
                <a:lnTo>
                  <a:pt x="3425756" y="20268"/>
                </a:lnTo>
                <a:lnTo>
                  <a:pt x="4276496" y="12164"/>
                </a:lnTo>
                <a:lnTo>
                  <a:pt x="3628512" y="5594"/>
                </a:lnTo>
                <a:lnTo>
                  <a:pt x="2707623" y="489"/>
                </a:lnTo>
                <a:lnTo>
                  <a:pt x="1775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040968" y="9143060"/>
            <a:ext cx="605396" cy="755319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6935869" y="9132551"/>
            <a:ext cx="10160" cy="764540"/>
          </a:xfrm>
          <a:custGeom>
            <a:avLst/>
            <a:gdLst/>
            <a:ahLst/>
            <a:cxnLst/>
            <a:rect l="l" t="t" r="r" b="b"/>
            <a:pathLst>
              <a:path w="10159" h="764540">
                <a:moveTo>
                  <a:pt x="9804" y="0"/>
                </a:moveTo>
                <a:lnTo>
                  <a:pt x="0" y="0"/>
                </a:lnTo>
                <a:lnTo>
                  <a:pt x="0" y="764057"/>
                </a:lnTo>
                <a:lnTo>
                  <a:pt x="9804" y="764057"/>
                </a:lnTo>
                <a:lnTo>
                  <a:pt x="98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0"/>
              </a:lnSpc>
            </a:pPr>
            <a:r>
              <a:rPr spc="100" dirty="0"/>
              <a:t>8</a:t>
            </a:r>
          </a:p>
        </p:txBody>
      </p:sp>
      <p:pic>
        <p:nvPicPr>
          <p:cNvPr id="43" name="Google Shape;11;p10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153414" y="9143060"/>
            <a:ext cx="781334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CE9FFA93BA8748971BE9934D334D93" ma:contentTypeVersion="14" ma:contentTypeDescription="Create a new document." ma:contentTypeScope="" ma:versionID="21fed8e05dd455b4a183f11226955efd">
  <xsd:schema xmlns:xsd="http://www.w3.org/2001/XMLSchema" xmlns:xs="http://www.w3.org/2001/XMLSchema" xmlns:p="http://schemas.microsoft.com/office/2006/metadata/properties" xmlns:ns2="118ad3d6-bb89-4000-8227-57352dd9b62a" xmlns:ns3="eb891e48-a212-4e6e-839f-31d198224d19" targetNamespace="http://schemas.microsoft.com/office/2006/metadata/properties" ma:root="true" ma:fieldsID="d4efe8a19667aedec487b341be698d8f" ns2:_="" ns3:_="">
    <xsd:import namespace="118ad3d6-bb89-4000-8227-57352dd9b62a"/>
    <xsd:import namespace="eb891e48-a212-4e6e-839f-31d198224d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ad3d6-bb89-4000-8227-57352dd9b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91e48-a212-4e6e-839f-31d198224d1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a82e7e9-2dff-4b23-9cdf-19a3c864849e}" ma:internalName="TaxCatchAll" ma:showField="CatchAllData" ma:web="eb891e48-a212-4e6e-839f-31d198224d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8ad3d6-bb89-4000-8227-57352dd9b62a">
      <Terms xmlns="http://schemas.microsoft.com/office/infopath/2007/PartnerControls"/>
    </lcf76f155ced4ddcb4097134ff3c332f>
    <TaxCatchAll xmlns="eb891e48-a212-4e6e-839f-31d198224d19" xsi:nil="true"/>
  </documentManagement>
</p:properties>
</file>

<file path=customXml/itemProps1.xml><?xml version="1.0" encoding="utf-8"?>
<ds:datastoreItem xmlns:ds="http://schemas.openxmlformats.org/officeDocument/2006/customXml" ds:itemID="{06518BBD-A137-46BD-B4C6-717E430B1E7F}"/>
</file>

<file path=customXml/itemProps2.xml><?xml version="1.0" encoding="utf-8"?>
<ds:datastoreItem xmlns:ds="http://schemas.openxmlformats.org/officeDocument/2006/customXml" ds:itemID="{D2759171-D34F-4E8C-BECC-068BAEA24D95}"/>
</file>

<file path=customXml/itemProps3.xml><?xml version="1.0" encoding="utf-8"?>
<ds:datastoreItem xmlns:ds="http://schemas.openxmlformats.org/officeDocument/2006/customXml" ds:itemID="{32891FF5-0423-47ED-8E8E-A4CB20D7751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4776</Words>
  <Application>Microsoft Office PowerPoint</Application>
  <PresentationFormat>Custom</PresentationFormat>
  <Paragraphs>475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Calibri</vt:lpstr>
      <vt:lpstr>Times New Roman</vt:lpstr>
      <vt:lpstr>Office Theme</vt:lpstr>
      <vt:lpstr>SPIRITUAL PERFORMANCE GUIDE </vt:lpstr>
      <vt:lpstr>What matters most?</vt:lpstr>
      <vt:lpstr>THE MISSION</vt:lpstr>
      <vt:lpstr>SPIIRIITUAL DOMAIN</vt:lpstr>
      <vt:lpstr>SPIRITUAL HEALTH </vt:lpstr>
      <vt:lpstr>THE WAY TO SPIRITUAL WELLNESS</vt:lpstr>
      <vt:lpstr>Develop the Spiritual Core</vt:lpstr>
      <vt:lpstr>SPIIRIITTUAL REFLECTION</vt:lpstr>
      <vt:lpstr>SPIRITUAL REFLECTION</vt:lpstr>
      <vt:lpstr>IDENTIFY YOUR PURPOSE</vt:lpstr>
      <vt:lpstr>PLOT YOUR PATH</vt:lpstr>
      <vt:lpstr>SPIRITUAL PERFORMANCE FOCUS AREAS:</vt:lpstr>
      <vt:lpstr>PowerPoint Presentation</vt:lpstr>
      <vt:lpstr>PRACTICES FOR THE PATH</vt:lpstr>
      <vt:lpstr>PRACTICES FOR THE PATH</vt:lpstr>
      <vt:lpstr>PEOPLE FOR THE PURPOSE</vt:lpstr>
      <vt:lpstr>WHEN TIMES GET TOUGH</vt:lpstr>
      <vt:lpstr>LIVING WITH PURPOSE</vt:lpstr>
      <vt:lpstr>Spiritual Performance Resources</vt:lpstr>
      <vt:lpstr>PowerPoint Presentation</vt:lpstr>
      <vt:lpstr>CATHOLIC</vt:lpstr>
      <vt:lpstr>JEWISH</vt:lpstr>
      <vt:lpstr>BUDDHIST</vt:lpstr>
      <vt:lpstr>MUSLIM</vt:lpstr>
      <vt:lpstr>SPIRITUALITY</vt:lpstr>
      <vt:lpstr>Notes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BMoore316_SpiritualPerformanceGuide_8.5x11in_SS_21-Apr-2022_V03_R01</dc:title>
  <cp:lastModifiedBy>Bruton, Austin N CPT MIL USA FORSCOM</cp:lastModifiedBy>
  <cp:revision>10</cp:revision>
  <cp:lastPrinted>2022-06-03T15:52:17Z</cp:lastPrinted>
  <dcterms:created xsi:type="dcterms:W3CDTF">2022-05-10T16:36:43Z</dcterms:created>
  <dcterms:modified xsi:type="dcterms:W3CDTF">2022-06-06T17:46:10Z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2022-04-22T00:00:00Z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2022-05-10T00:00:00Z</vt:filetime>
  </property>
  <property fmtid="{D5CDD505-2E9C-101B-9397-08002B2CF9AE}" pid="5" name="ContentTypeId">
    <vt:lpwstr>0x010100E2CE9FFA93BA8748971BE9934D334D93</vt:lpwstr>
  </property>
</Properties>
</file>